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38"/>
  </p:notesMasterIdLst>
  <p:sldIdLst>
    <p:sldId id="401" r:id="rId5"/>
    <p:sldId id="403" r:id="rId6"/>
    <p:sldId id="402" r:id="rId7"/>
    <p:sldId id="404" r:id="rId8"/>
    <p:sldId id="396" r:id="rId9"/>
    <p:sldId id="397" r:id="rId10"/>
    <p:sldId id="411" r:id="rId11"/>
    <p:sldId id="412" r:id="rId12"/>
    <p:sldId id="413" r:id="rId13"/>
    <p:sldId id="405" r:id="rId14"/>
    <p:sldId id="414" r:id="rId15"/>
    <p:sldId id="416" r:id="rId16"/>
    <p:sldId id="417" r:id="rId17"/>
    <p:sldId id="419" r:id="rId18"/>
    <p:sldId id="432" r:id="rId19"/>
    <p:sldId id="420" r:id="rId20"/>
    <p:sldId id="433" r:id="rId21"/>
    <p:sldId id="434" r:id="rId22"/>
    <p:sldId id="422" r:id="rId23"/>
    <p:sldId id="436" r:id="rId24"/>
    <p:sldId id="435" r:id="rId25"/>
    <p:sldId id="438" r:id="rId26"/>
    <p:sldId id="439" r:id="rId27"/>
    <p:sldId id="423" r:id="rId28"/>
    <p:sldId id="415" r:id="rId29"/>
    <p:sldId id="424" r:id="rId30"/>
    <p:sldId id="425" r:id="rId31"/>
    <p:sldId id="426" r:id="rId32"/>
    <p:sldId id="427" r:id="rId33"/>
    <p:sldId id="428" r:id="rId34"/>
    <p:sldId id="429" r:id="rId35"/>
    <p:sldId id="408" r:id="rId36"/>
    <p:sldId id="40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C4E3"/>
    <a:srgbClr val="F6B0C1"/>
    <a:srgbClr val="D99BA2"/>
    <a:srgbClr val="000000"/>
    <a:srgbClr val="FCE6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6208" autoAdjust="0"/>
  </p:normalViewPr>
  <p:slideViewPr>
    <p:cSldViewPr snapToGrid="0">
      <p:cViewPr varScale="1">
        <p:scale>
          <a:sx n="87" d="100"/>
          <a:sy n="87" d="100"/>
        </p:scale>
        <p:origin x="60" y="294"/>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6/30/2024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jpg"/><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jpg"/><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pn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image" Target="../media/image14.jpg"/><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1.jpg"/><Relationship Id="rId4" Type="http://schemas.openxmlformats.org/officeDocument/2006/relationships/image" Target="../media/image12.jpg"/><Relationship Id="rId9" Type="http://schemas.openxmlformats.org/officeDocument/2006/relationships/image" Target="../media/image8.jpg"/></Relationships>
</file>

<file path=ppt/slides/_rels/slide1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png"/><Relationship Id="rId7"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4.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8.jpg"/><Relationship Id="rId4" Type="http://schemas.openxmlformats.org/officeDocument/2006/relationships/image" Target="../media/image16.jpg"/><Relationship Id="rId9"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4.xml"/><Relationship Id="rId5" Type="http://schemas.openxmlformats.org/officeDocument/2006/relationships/image" Target="../media/image18.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Layout" Target="../slideLayouts/slideLayout14.xml"/><Relationship Id="rId6" Type="http://schemas.openxmlformats.org/officeDocument/2006/relationships/image" Target="../media/image19.jpg"/><Relationship Id="rId5" Type="http://schemas.openxmlformats.org/officeDocument/2006/relationships/image" Target="../media/image17.jp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4.xml"/><Relationship Id="rId5" Type="http://schemas.openxmlformats.org/officeDocument/2006/relationships/image" Target="../media/image20.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image" Target="../media/image18.jpg"/><Relationship Id="rId1" Type="http://schemas.openxmlformats.org/officeDocument/2006/relationships/slideLayout" Target="../slideLayouts/slideLayout14.xml"/><Relationship Id="rId6" Type="http://schemas.openxmlformats.org/officeDocument/2006/relationships/image" Target="../media/image17.jpg"/><Relationship Id="rId5" Type="http://schemas.openxmlformats.org/officeDocument/2006/relationships/image" Target="../media/image1.pn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4.xml"/><Relationship Id="rId6" Type="http://schemas.openxmlformats.org/officeDocument/2006/relationships/image" Target="../media/image16.jpg"/><Relationship Id="rId5" Type="http://schemas.openxmlformats.org/officeDocument/2006/relationships/image" Target="../media/image18.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jpg"/><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25.jpg"/><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Layout" Target="../slideLayouts/slideLayout14.xml"/><Relationship Id="rId6" Type="http://schemas.openxmlformats.org/officeDocument/2006/relationships/image" Target="../media/image25.jpg"/><Relationship Id="rId5" Type="http://schemas.openxmlformats.org/officeDocument/2006/relationships/image" Target="../media/image26.jp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27.jpg"/><Relationship Id="rId2" Type="http://schemas.openxmlformats.org/officeDocument/2006/relationships/image" Target="../media/image25.jpg"/><Relationship Id="rId1" Type="http://schemas.openxmlformats.org/officeDocument/2006/relationships/slideLayout" Target="../slideLayouts/slideLayout14.xml"/><Relationship Id="rId6" Type="http://schemas.openxmlformats.org/officeDocument/2006/relationships/image" Target="../media/image26.jpg"/><Relationship Id="rId5" Type="http://schemas.openxmlformats.org/officeDocument/2006/relationships/image" Target="../media/image22.jpg"/><Relationship Id="rId4" Type="http://schemas.openxmlformats.org/officeDocument/2006/relationships/image" Target="../media/image23.jpg"/><Relationship Id="rId9"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25.jpg"/><Relationship Id="rId7" Type="http://schemas.openxmlformats.org/officeDocument/2006/relationships/image" Target="../media/image28.jpg"/><Relationship Id="rId2" Type="http://schemas.openxmlformats.org/officeDocument/2006/relationships/image" Target="../media/image26.jpg"/><Relationship Id="rId1" Type="http://schemas.openxmlformats.org/officeDocument/2006/relationships/slideLayout" Target="../slideLayouts/slideLayout14.xml"/><Relationship Id="rId6" Type="http://schemas.openxmlformats.org/officeDocument/2006/relationships/image" Target="../media/image23.jpg"/><Relationship Id="rId5" Type="http://schemas.openxmlformats.org/officeDocument/2006/relationships/image" Target="../media/image24.jpg"/><Relationship Id="rId4" Type="http://schemas.openxmlformats.org/officeDocument/2006/relationships/image" Target="../media/image27.jpg"/><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679704" y="1691786"/>
            <a:ext cx="6184208" cy="3511296"/>
          </a:xfrm>
        </p:spPr>
        <p:txBody>
          <a:bodyPr/>
          <a:lstStyle/>
          <a:p>
            <a:r>
              <a:rPr lang="en-US" dirty="0"/>
              <a:t>E-Commerce App</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Android Based</a:t>
            </a:r>
          </a:p>
        </p:txBody>
      </p:sp>
      <p:pic>
        <p:nvPicPr>
          <p:cNvPr id="11" name="Picture 10">
            <a:extLst>
              <a:ext uri="{FF2B5EF4-FFF2-40B4-BE49-F238E27FC236}">
                <a16:creationId xmlns:a16="http://schemas.microsoft.com/office/drawing/2014/main" id="{14681FA1-8016-4470-94E8-445DEA894100}"/>
              </a:ext>
            </a:extLst>
          </p:cNvPr>
          <p:cNvPicPr>
            <a:picLocks noChangeAspect="1"/>
          </p:cNvPicPr>
          <p:nvPr/>
        </p:nvPicPr>
        <p:blipFill>
          <a:blip r:embed="rId2"/>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lstStyle/>
          <a:p>
            <a:r>
              <a:rPr lang="en-US" dirty="0"/>
              <a:t>Its time for some animations and trying to explain user interface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10</a:t>
            </a:fld>
            <a:endParaRPr lang="en-US" dirty="0"/>
          </a:p>
        </p:txBody>
      </p:sp>
      <p:sp>
        <p:nvSpPr>
          <p:cNvPr id="9" name="Text Box 2">
            <a:extLst>
              <a:ext uri="{FF2B5EF4-FFF2-40B4-BE49-F238E27FC236}">
                <a16:creationId xmlns:a16="http://schemas.microsoft.com/office/drawing/2014/main" id="{15FEB78A-89BF-4F54-B481-E2AD70B952A1}"/>
              </a:ext>
            </a:extLst>
          </p:cNvPr>
          <p:cNvSpPr txBox="1">
            <a:spLocks noChangeArrowheads="1"/>
          </p:cNvSpPr>
          <p:nvPr/>
        </p:nvSpPr>
        <p:spPr bwMode="auto">
          <a:xfrm>
            <a:off x="-5045510" y="2330152"/>
            <a:ext cx="3001178" cy="135496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Splash Screen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Splash screen just end after 2.5 seconds.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8FAB5FED-C81D-43D0-8456-D4B9B760F921}"/>
              </a:ext>
            </a:extLst>
          </p:cNvPr>
          <p:cNvPicPr>
            <a:picLocks noChangeAspect="1"/>
          </p:cNvPicPr>
          <p:nvPr/>
        </p:nvPicPr>
        <p:blipFill>
          <a:blip r:embed="rId2"/>
          <a:stretch>
            <a:fillRect/>
          </a:stretch>
        </p:blipFill>
        <p:spPr>
          <a:xfrm>
            <a:off x="-4611638" y="685800"/>
            <a:ext cx="2565071"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D928729B-6CC8-49B3-832A-7CF11569FBA2}"/>
              </a:ext>
            </a:extLst>
          </p:cNvPr>
          <p:cNvPicPr>
            <a:picLocks noChangeAspect="1"/>
          </p:cNvPicPr>
          <p:nvPr/>
        </p:nvPicPr>
        <p:blipFill>
          <a:blip r:embed="rId3"/>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307953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11</a:t>
            </a:fld>
            <a:endParaRPr lang="en-US" dirty="0"/>
          </a:p>
        </p:txBody>
      </p:sp>
      <p:sp>
        <p:nvSpPr>
          <p:cNvPr id="7" name="Text Box 2">
            <a:extLst>
              <a:ext uri="{FF2B5EF4-FFF2-40B4-BE49-F238E27FC236}">
                <a16:creationId xmlns:a16="http://schemas.microsoft.com/office/drawing/2014/main" id="{F51CFC36-2343-43A5-AFA6-9CD17E2E4646}"/>
              </a:ext>
            </a:extLst>
          </p:cNvPr>
          <p:cNvSpPr txBox="1">
            <a:spLocks noChangeArrowheads="1"/>
          </p:cNvSpPr>
          <p:nvPr/>
        </p:nvSpPr>
        <p:spPr bwMode="auto">
          <a:xfrm>
            <a:off x="2286092" y="2548320"/>
            <a:ext cx="2565071"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Splash Screen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Splash screen just end after 2.5 seconds.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7498DE-1772-4B85-8C46-8DB0346C2929}"/>
              </a:ext>
            </a:extLst>
          </p:cNvPr>
          <p:cNvPicPr>
            <a:picLocks noChangeAspect="1"/>
          </p:cNvPicPr>
          <p:nvPr/>
        </p:nvPicPr>
        <p:blipFill>
          <a:blip r:embed="rId2"/>
          <a:stretch>
            <a:fillRect/>
          </a:stretch>
        </p:blipFill>
        <p:spPr>
          <a:xfrm>
            <a:off x="2286092" y="685800"/>
            <a:ext cx="2565071"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D4110FB2-949D-46DB-A5AE-99A96F24FA43}"/>
              </a:ext>
            </a:extLst>
          </p:cNvPr>
          <p:cNvPicPr>
            <a:picLocks noChangeAspect="1"/>
          </p:cNvPicPr>
          <p:nvPr/>
        </p:nvPicPr>
        <p:blipFill>
          <a:blip r:embed="rId3"/>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671373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12</a:t>
            </a:fld>
            <a:endParaRPr lang="en-US" dirty="0"/>
          </a:p>
        </p:txBody>
      </p:sp>
      <p:sp>
        <p:nvSpPr>
          <p:cNvPr id="7" name="Text Box 2">
            <a:extLst>
              <a:ext uri="{FF2B5EF4-FFF2-40B4-BE49-F238E27FC236}">
                <a16:creationId xmlns:a16="http://schemas.microsoft.com/office/drawing/2014/main" id="{F51CFC36-2343-43A5-AFA6-9CD17E2E4646}"/>
              </a:ext>
            </a:extLst>
          </p:cNvPr>
          <p:cNvSpPr txBox="1">
            <a:spLocks noChangeArrowheads="1"/>
          </p:cNvSpPr>
          <p:nvPr/>
        </p:nvSpPr>
        <p:spPr bwMode="auto">
          <a:xfrm>
            <a:off x="7042314" y="2721960"/>
            <a:ext cx="2565071"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Splash Screen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Splash screen just end after 2.5 seconds.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E79696B-7B63-4799-9336-487BB47B97EA}"/>
              </a:ext>
            </a:extLst>
          </p:cNvPr>
          <p:cNvPicPr>
            <a:picLocks noChangeAspect="1"/>
          </p:cNvPicPr>
          <p:nvPr/>
        </p:nvPicPr>
        <p:blipFill>
          <a:blip r:embed="rId2"/>
          <a:stretch>
            <a:fillRect/>
          </a:stretch>
        </p:blipFill>
        <p:spPr>
          <a:xfrm>
            <a:off x="2286092" y="685800"/>
            <a:ext cx="255016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Box 2">
            <a:extLst>
              <a:ext uri="{FF2B5EF4-FFF2-40B4-BE49-F238E27FC236}">
                <a16:creationId xmlns:a16="http://schemas.microsoft.com/office/drawing/2014/main" id="{A04A6D7A-DAFE-40A2-85AB-34701862C0D2}"/>
              </a:ext>
            </a:extLst>
          </p:cNvPr>
          <p:cNvSpPr txBox="1">
            <a:spLocks noChangeArrowheads="1"/>
          </p:cNvSpPr>
          <p:nvPr/>
        </p:nvSpPr>
        <p:spPr bwMode="auto">
          <a:xfrm>
            <a:off x="2286092" y="2272016"/>
            <a:ext cx="2565072"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One Time Display</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This activity just display one time when user not registered, skip it by just pressing Get Started button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7498DE-1772-4B85-8C46-8DB0346C2929}"/>
              </a:ext>
            </a:extLst>
          </p:cNvPr>
          <p:cNvPicPr>
            <a:picLocks noChangeAspect="1"/>
          </p:cNvPicPr>
          <p:nvPr/>
        </p:nvPicPr>
        <p:blipFill>
          <a:blip r:embed="rId3"/>
          <a:stretch>
            <a:fillRect/>
          </a:stretch>
        </p:blipFill>
        <p:spPr>
          <a:xfrm>
            <a:off x="2286092" y="685800"/>
            <a:ext cx="2565072"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46AAD46-5BF2-4645-9C77-80B5484AB11A}"/>
              </a:ext>
            </a:extLst>
          </p:cNvPr>
          <p:cNvPicPr>
            <a:picLocks noChangeAspect="1"/>
          </p:cNvPicPr>
          <p:nvPr/>
        </p:nvPicPr>
        <p:blipFill>
          <a:blip r:embed="rId4"/>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411119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13</a:t>
            </a:fld>
            <a:endParaRPr lang="en-US" dirty="0"/>
          </a:p>
        </p:txBody>
      </p:sp>
      <p:sp>
        <p:nvSpPr>
          <p:cNvPr id="7" name="Text Box 2">
            <a:extLst>
              <a:ext uri="{FF2B5EF4-FFF2-40B4-BE49-F238E27FC236}">
                <a16:creationId xmlns:a16="http://schemas.microsoft.com/office/drawing/2014/main" id="{F51CFC36-2343-43A5-AFA6-9CD17E2E4646}"/>
              </a:ext>
            </a:extLst>
          </p:cNvPr>
          <p:cNvSpPr txBox="1">
            <a:spLocks noChangeArrowheads="1"/>
          </p:cNvSpPr>
          <p:nvPr/>
        </p:nvSpPr>
        <p:spPr bwMode="auto">
          <a:xfrm>
            <a:off x="7575714" y="2721960"/>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One Time Display</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This activity just display one time when user not registered, skip it by just pressing Get Started button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BD0021C-16DF-403B-9A1A-DDFD8F45999C}"/>
              </a:ext>
            </a:extLst>
          </p:cNvPr>
          <p:cNvPicPr>
            <a:picLocks noChangeAspect="1"/>
          </p:cNvPicPr>
          <p:nvPr/>
        </p:nvPicPr>
        <p:blipFill>
          <a:blip r:embed="rId2">
            <a:alphaModFix amt="5000"/>
          </a:blip>
          <a:stretch>
            <a:fillRect/>
          </a:stretch>
        </p:blipFill>
        <p:spPr>
          <a:xfrm rot="415385">
            <a:off x="4499490" y="680805"/>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4E79696B-7B63-4799-9336-487BB47B97EA}"/>
              </a:ext>
            </a:extLst>
          </p:cNvPr>
          <p:cNvPicPr>
            <a:picLocks noChangeAspect="1"/>
          </p:cNvPicPr>
          <p:nvPr/>
        </p:nvPicPr>
        <p:blipFill>
          <a:blip r:embed="rId3"/>
          <a:stretch>
            <a:fillRect/>
          </a:stretch>
        </p:blipFill>
        <p:spPr>
          <a:xfrm rot="399336">
            <a:off x="4481325" y="675809"/>
            <a:ext cx="255016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77498DE-1772-4B85-8C46-8DB0346C2929}"/>
              </a:ext>
            </a:extLst>
          </p:cNvPr>
          <p:cNvPicPr>
            <a:picLocks noChangeAspect="1"/>
          </p:cNvPicPr>
          <p:nvPr/>
        </p:nvPicPr>
        <p:blipFill>
          <a:blip r:embed="rId4"/>
          <a:stretch>
            <a:fillRect/>
          </a:stretch>
        </p:blipFill>
        <p:spPr>
          <a:xfrm>
            <a:off x="2286092" y="685800"/>
            <a:ext cx="2565072"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8FA5B9B0-38E0-46A2-97A6-5D13C7382335}"/>
              </a:ext>
            </a:extLst>
          </p:cNvPr>
          <p:cNvPicPr>
            <a:picLocks noChangeAspect="1"/>
          </p:cNvPicPr>
          <p:nvPr/>
        </p:nvPicPr>
        <p:blipFill>
          <a:blip r:embed="rId5"/>
          <a:stretch>
            <a:fillRect/>
          </a:stretch>
        </p:blipFill>
        <p:spPr>
          <a:xfrm>
            <a:off x="10511390" y="-935847"/>
            <a:ext cx="2435353" cy="2435353"/>
          </a:xfrm>
          <a:prstGeom prst="rect">
            <a:avLst/>
          </a:prstGeom>
        </p:spPr>
      </p:pic>
      <p:pic>
        <p:nvPicPr>
          <p:cNvPr id="14" name="Picture 13">
            <a:extLst>
              <a:ext uri="{FF2B5EF4-FFF2-40B4-BE49-F238E27FC236}">
                <a16:creationId xmlns:a16="http://schemas.microsoft.com/office/drawing/2014/main" id="{F78F00DD-A0B2-46D7-98A4-CF0AFAAFBBC2}"/>
              </a:ext>
            </a:extLst>
          </p:cNvPr>
          <p:cNvPicPr>
            <a:picLocks noChangeAspect="1"/>
          </p:cNvPicPr>
          <p:nvPr/>
        </p:nvPicPr>
        <p:blipFill>
          <a:blip r:embed="rId2"/>
          <a:stretch>
            <a:fillRect/>
          </a:stretch>
        </p:blipFill>
        <p:spPr>
          <a:xfrm>
            <a:off x="-4910702" y="1902779"/>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 Box 2">
            <a:extLst>
              <a:ext uri="{FF2B5EF4-FFF2-40B4-BE49-F238E27FC236}">
                <a16:creationId xmlns:a16="http://schemas.microsoft.com/office/drawing/2014/main" id="{379B73B4-9545-4995-93EF-922BA11B07E0}"/>
              </a:ext>
            </a:extLst>
          </p:cNvPr>
          <p:cNvSpPr txBox="1">
            <a:spLocks noChangeArrowheads="1"/>
          </p:cNvSpPr>
          <p:nvPr/>
        </p:nvSpPr>
        <p:spPr bwMode="auto">
          <a:xfrm>
            <a:off x="13863435" y="2976070"/>
            <a:ext cx="3168860" cy="231994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Sign In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User login their account by using registered email and password</a:t>
            </a:r>
            <a:r>
              <a:rPr lang="en-US" kern="100" dirty="0">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Also have a feature of forgot password</a:t>
            </a:r>
            <a:r>
              <a:rPr lang="en-US" kern="100" dirty="0">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23911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14</a:t>
            </a:fld>
            <a:endParaRPr lang="en-US" dirty="0"/>
          </a:p>
        </p:txBody>
      </p:sp>
      <p:sp>
        <p:nvSpPr>
          <p:cNvPr id="7" name="Text Box 2">
            <a:extLst>
              <a:ext uri="{FF2B5EF4-FFF2-40B4-BE49-F238E27FC236}">
                <a16:creationId xmlns:a16="http://schemas.microsoft.com/office/drawing/2014/main" id="{F51CFC36-2343-43A5-AFA6-9CD17E2E4646}"/>
              </a:ext>
            </a:extLst>
          </p:cNvPr>
          <p:cNvSpPr txBox="1">
            <a:spLocks noChangeArrowheads="1"/>
          </p:cNvSpPr>
          <p:nvPr/>
        </p:nvSpPr>
        <p:spPr bwMode="auto">
          <a:xfrm>
            <a:off x="6769248" y="2269030"/>
            <a:ext cx="3168860" cy="231994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Sign In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User login their account by using registered email and password</a:t>
            </a:r>
            <a:r>
              <a:rPr lang="en-US" kern="100" dirty="0">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Also have a feature of forgot password</a:t>
            </a:r>
            <a:r>
              <a:rPr lang="en-US" kern="100" dirty="0">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AAD8ECD-68C0-495A-9534-C58D0050AE20}"/>
              </a:ext>
            </a:extLst>
          </p:cNvPr>
          <p:cNvPicPr>
            <a:picLocks noChangeAspect="1"/>
          </p:cNvPicPr>
          <p:nvPr/>
        </p:nvPicPr>
        <p:blipFill>
          <a:blip r:embed="rId2"/>
          <a:stretch>
            <a:fillRect/>
          </a:stretch>
        </p:blipFill>
        <p:spPr>
          <a:xfrm>
            <a:off x="2404498" y="1814287"/>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91C0FEC6-511D-47F5-AC8B-AADF6FCA9618}"/>
              </a:ext>
            </a:extLst>
          </p:cNvPr>
          <p:cNvPicPr>
            <a:picLocks noChangeAspect="1"/>
          </p:cNvPicPr>
          <p:nvPr/>
        </p:nvPicPr>
        <p:blipFill>
          <a:blip r:embed="rId3"/>
          <a:stretch>
            <a:fillRect/>
          </a:stretch>
        </p:blipFill>
        <p:spPr>
          <a:xfrm rot="720461">
            <a:off x="-5209999" y="1165320"/>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7BCF8DDA-F511-4285-8F80-13FF85727611}"/>
              </a:ext>
            </a:extLst>
          </p:cNvPr>
          <p:cNvPicPr>
            <a:picLocks noChangeAspect="1"/>
          </p:cNvPicPr>
          <p:nvPr/>
        </p:nvPicPr>
        <p:blipFill>
          <a:blip r:embed="rId4"/>
          <a:stretch>
            <a:fillRect/>
          </a:stretch>
        </p:blipFill>
        <p:spPr>
          <a:xfrm>
            <a:off x="13841049" y="936318"/>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 Box 2">
            <a:extLst>
              <a:ext uri="{FF2B5EF4-FFF2-40B4-BE49-F238E27FC236}">
                <a16:creationId xmlns:a16="http://schemas.microsoft.com/office/drawing/2014/main" id="{EADE3E9A-558F-4DDB-A239-99BA8D71B35D}"/>
              </a:ext>
            </a:extLst>
          </p:cNvPr>
          <p:cNvSpPr txBox="1">
            <a:spLocks noChangeArrowheads="1"/>
          </p:cNvSpPr>
          <p:nvPr/>
        </p:nvSpPr>
        <p:spPr bwMode="auto">
          <a:xfrm>
            <a:off x="-4171801" y="2494440"/>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Forgot Password</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These activities required Email, if user exist then activity change to change password activity, otherwise, its show error.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800EB8CC-0593-4CD8-A6BE-EEADE62C16E8}"/>
              </a:ext>
            </a:extLst>
          </p:cNvPr>
          <p:cNvPicPr>
            <a:picLocks noChangeAspect="1"/>
          </p:cNvPicPr>
          <p:nvPr/>
        </p:nvPicPr>
        <p:blipFill>
          <a:blip r:embed="rId5"/>
          <a:stretch>
            <a:fillRect/>
          </a:stretch>
        </p:blipFill>
        <p:spPr>
          <a:xfrm>
            <a:off x="10511390" y="-935847"/>
            <a:ext cx="2435353" cy="2435353"/>
          </a:xfrm>
          <a:prstGeom prst="rect">
            <a:avLst/>
          </a:prstGeom>
        </p:spPr>
      </p:pic>
      <p:pic>
        <p:nvPicPr>
          <p:cNvPr id="14" name="Picture 13">
            <a:extLst>
              <a:ext uri="{FF2B5EF4-FFF2-40B4-BE49-F238E27FC236}">
                <a16:creationId xmlns:a16="http://schemas.microsoft.com/office/drawing/2014/main" id="{059C9CFC-2A5C-4230-91F3-1805AA1888BB}"/>
              </a:ext>
            </a:extLst>
          </p:cNvPr>
          <p:cNvPicPr>
            <a:picLocks noChangeAspect="1"/>
          </p:cNvPicPr>
          <p:nvPr/>
        </p:nvPicPr>
        <p:blipFill>
          <a:blip r:embed="rId6"/>
          <a:stretch>
            <a:fillRect/>
          </a:stretch>
        </p:blipFill>
        <p:spPr>
          <a:xfrm>
            <a:off x="2404497" y="7748054"/>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80741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D8ECD-68C0-495A-9534-C58D0050AE20}"/>
              </a:ext>
            </a:extLst>
          </p:cNvPr>
          <p:cNvPicPr>
            <a:picLocks noChangeAspect="1"/>
          </p:cNvPicPr>
          <p:nvPr/>
        </p:nvPicPr>
        <p:blipFill>
          <a:blip r:embed="rId2"/>
          <a:stretch>
            <a:fillRect/>
          </a:stretch>
        </p:blipFill>
        <p:spPr>
          <a:xfrm rot="20940000">
            <a:off x="1427430" y="2124081"/>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15</a:t>
            </a:fld>
            <a:endParaRPr lang="en-US" dirty="0"/>
          </a:p>
        </p:txBody>
      </p:sp>
      <p:sp>
        <p:nvSpPr>
          <p:cNvPr id="7" name="Text Box 2">
            <a:extLst>
              <a:ext uri="{FF2B5EF4-FFF2-40B4-BE49-F238E27FC236}">
                <a16:creationId xmlns:a16="http://schemas.microsoft.com/office/drawing/2014/main" id="{F51CFC36-2343-43A5-AFA6-9CD17E2E4646}"/>
              </a:ext>
            </a:extLst>
          </p:cNvPr>
          <p:cNvSpPr txBox="1">
            <a:spLocks noChangeArrowheads="1"/>
          </p:cNvSpPr>
          <p:nvPr/>
        </p:nvSpPr>
        <p:spPr bwMode="auto">
          <a:xfrm>
            <a:off x="6564760" y="2309998"/>
            <a:ext cx="3946630" cy="273904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Sign Up</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User registered their new account by placing these following things, Name, Email(exact format otherwise, error display), also have a feature of strong password.</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1C0FEC6-511D-47F5-AC8B-AADF6FCA9618}"/>
              </a:ext>
            </a:extLst>
          </p:cNvPr>
          <p:cNvPicPr>
            <a:picLocks noChangeAspect="1"/>
          </p:cNvPicPr>
          <p:nvPr/>
        </p:nvPicPr>
        <p:blipFill>
          <a:blip r:embed="rId3"/>
          <a:stretch>
            <a:fillRect/>
          </a:stretch>
        </p:blipFill>
        <p:spPr>
          <a:xfrm rot="720461">
            <a:off x="-5209999" y="1165320"/>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7BCF8DDA-F511-4285-8F80-13FF85727611}"/>
              </a:ext>
            </a:extLst>
          </p:cNvPr>
          <p:cNvPicPr>
            <a:picLocks noChangeAspect="1"/>
          </p:cNvPicPr>
          <p:nvPr/>
        </p:nvPicPr>
        <p:blipFill>
          <a:blip r:embed="rId4"/>
          <a:stretch>
            <a:fillRect/>
          </a:stretch>
        </p:blipFill>
        <p:spPr>
          <a:xfrm>
            <a:off x="13841049" y="936318"/>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 Box 2">
            <a:extLst>
              <a:ext uri="{FF2B5EF4-FFF2-40B4-BE49-F238E27FC236}">
                <a16:creationId xmlns:a16="http://schemas.microsoft.com/office/drawing/2014/main" id="{EADE3E9A-558F-4DDB-A239-99BA8D71B35D}"/>
              </a:ext>
            </a:extLst>
          </p:cNvPr>
          <p:cNvSpPr txBox="1">
            <a:spLocks noChangeArrowheads="1"/>
          </p:cNvSpPr>
          <p:nvPr/>
        </p:nvSpPr>
        <p:spPr bwMode="auto">
          <a:xfrm>
            <a:off x="-4171801" y="2494440"/>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Forgot Password</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These activities required Email, if user exist then activity change to change password activity, otherwise, its show error.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800EB8CC-0593-4CD8-A6BE-EEADE62C16E8}"/>
              </a:ext>
            </a:extLst>
          </p:cNvPr>
          <p:cNvPicPr>
            <a:picLocks noChangeAspect="1"/>
          </p:cNvPicPr>
          <p:nvPr/>
        </p:nvPicPr>
        <p:blipFill>
          <a:blip r:embed="rId5"/>
          <a:stretch>
            <a:fillRect/>
          </a:stretch>
        </p:blipFill>
        <p:spPr>
          <a:xfrm>
            <a:off x="10511390" y="-935847"/>
            <a:ext cx="2435353" cy="2435353"/>
          </a:xfrm>
          <a:prstGeom prst="rect">
            <a:avLst/>
          </a:prstGeom>
        </p:spPr>
      </p:pic>
      <p:pic>
        <p:nvPicPr>
          <p:cNvPr id="13" name="Picture 12">
            <a:extLst>
              <a:ext uri="{FF2B5EF4-FFF2-40B4-BE49-F238E27FC236}">
                <a16:creationId xmlns:a16="http://schemas.microsoft.com/office/drawing/2014/main" id="{66364F40-C975-4D41-B33E-03687C2A3665}"/>
              </a:ext>
            </a:extLst>
          </p:cNvPr>
          <p:cNvPicPr>
            <a:picLocks noChangeAspect="1"/>
          </p:cNvPicPr>
          <p:nvPr/>
        </p:nvPicPr>
        <p:blipFill>
          <a:blip r:embed="rId6"/>
          <a:stretch>
            <a:fillRect/>
          </a:stretch>
        </p:blipFill>
        <p:spPr>
          <a:xfrm>
            <a:off x="2404498" y="1814287"/>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1339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16</a:t>
            </a:fld>
            <a:endParaRPr lang="en-US" dirty="0"/>
          </a:p>
        </p:txBody>
      </p:sp>
      <p:pic>
        <p:nvPicPr>
          <p:cNvPr id="6" name="Picture 5">
            <a:extLst>
              <a:ext uri="{FF2B5EF4-FFF2-40B4-BE49-F238E27FC236}">
                <a16:creationId xmlns:a16="http://schemas.microsoft.com/office/drawing/2014/main" id="{FE4D9278-CEFB-4DEC-9120-F207892FB21B}"/>
              </a:ext>
            </a:extLst>
          </p:cNvPr>
          <p:cNvPicPr>
            <a:picLocks noChangeAspect="1"/>
          </p:cNvPicPr>
          <p:nvPr/>
        </p:nvPicPr>
        <p:blipFill>
          <a:blip r:embed="rId2"/>
          <a:stretch>
            <a:fillRect/>
          </a:stretch>
        </p:blipFill>
        <p:spPr>
          <a:xfrm>
            <a:off x="6640349" y="707933"/>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 Box 2">
            <a:extLst>
              <a:ext uri="{FF2B5EF4-FFF2-40B4-BE49-F238E27FC236}">
                <a16:creationId xmlns:a16="http://schemas.microsoft.com/office/drawing/2014/main" id="{1B5B7E48-E846-45FB-8C5C-D01850FE0A8B}"/>
              </a:ext>
            </a:extLst>
          </p:cNvPr>
          <p:cNvSpPr txBox="1">
            <a:spLocks noChangeArrowheads="1"/>
          </p:cNvSpPr>
          <p:nvPr/>
        </p:nvSpPr>
        <p:spPr bwMode="auto">
          <a:xfrm>
            <a:off x="1801727" y="2199069"/>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Forgot Password</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These activities required Email, if user exist then activity change to change password activity, otherwise, its show error.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92193D63-3372-4012-A989-BF6966384E21}"/>
              </a:ext>
            </a:extLst>
          </p:cNvPr>
          <p:cNvPicPr>
            <a:picLocks noChangeAspect="1"/>
          </p:cNvPicPr>
          <p:nvPr/>
        </p:nvPicPr>
        <p:blipFill>
          <a:blip r:embed="rId3"/>
          <a:stretch>
            <a:fillRect/>
          </a:stretch>
        </p:blipFill>
        <p:spPr>
          <a:xfrm>
            <a:off x="10511390" y="-935847"/>
            <a:ext cx="2435353" cy="2435353"/>
          </a:xfrm>
          <a:prstGeom prst="rect">
            <a:avLst/>
          </a:prstGeom>
        </p:spPr>
      </p:pic>
      <p:pic>
        <p:nvPicPr>
          <p:cNvPr id="8" name="Picture 7">
            <a:extLst>
              <a:ext uri="{FF2B5EF4-FFF2-40B4-BE49-F238E27FC236}">
                <a16:creationId xmlns:a16="http://schemas.microsoft.com/office/drawing/2014/main" id="{CBB9E057-8A75-42CF-8FF6-A9BC08EF9C8C}"/>
              </a:ext>
            </a:extLst>
          </p:cNvPr>
          <p:cNvPicPr>
            <a:picLocks noChangeAspect="1"/>
          </p:cNvPicPr>
          <p:nvPr/>
        </p:nvPicPr>
        <p:blipFill>
          <a:blip r:embed="rId4"/>
          <a:stretch>
            <a:fillRect/>
          </a:stretch>
        </p:blipFill>
        <p:spPr>
          <a:xfrm>
            <a:off x="-3781752" y="846231"/>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53588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17</a:t>
            </a:fld>
            <a:endParaRPr lang="en-US" dirty="0"/>
          </a:p>
        </p:txBody>
      </p:sp>
      <p:pic>
        <p:nvPicPr>
          <p:cNvPr id="11" name="Picture 10">
            <a:extLst>
              <a:ext uri="{FF2B5EF4-FFF2-40B4-BE49-F238E27FC236}">
                <a16:creationId xmlns:a16="http://schemas.microsoft.com/office/drawing/2014/main" id="{6B2A57BC-7F9F-4D04-B1A8-61410BB33D2D}"/>
              </a:ext>
            </a:extLst>
          </p:cNvPr>
          <p:cNvPicPr>
            <a:picLocks noChangeAspect="1"/>
          </p:cNvPicPr>
          <p:nvPr/>
        </p:nvPicPr>
        <p:blipFill>
          <a:blip r:embed="rId2"/>
          <a:stretch>
            <a:fillRect/>
          </a:stretch>
        </p:blipFill>
        <p:spPr>
          <a:xfrm>
            <a:off x="13342140" y="869949"/>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 Box 2">
            <a:extLst>
              <a:ext uri="{FF2B5EF4-FFF2-40B4-BE49-F238E27FC236}">
                <a16:creationId xmlns:a16="http://schemas.microsoft.com/office/drawing/2014/main" id="{1B5B7E48-E846-45FB-8C5C-D01850FE0A8B}"/>
              </a:ext>
            </a:extLst>
          </p:cNvPr>
          <p:cNvSpPr txBox="1">
            <a:spLocks noChangeArrowheads="1"/>
          </p:cNvSpPr>
          <p:nvPr/>
        </p:nvSpPr>
        <p:spPr bwMode="auto">
          <a:xfrm>
            <a:off x="1801727" y="2199069"/>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Change Password</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This activity also have a feature of strong password otherwise, show errors.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92193D63-3372-4012-A989-BF6966384E21}"/>
              </a:ext>
            </a:extLst>
          </p:cNvPr>
          <p:cNvPicPr>
            <a:picLocks noChangeAspect="1"/>
          </p:cNvPicPr>
          <p:nvPr/>
        </p:nvPicPr>
        <p:blipFill>
          <a:blip r:embed="rId3"/>
          <a:stretch>
            <a:fillRect/>
          </a:stretch>
        </p:blipFill>
        <p:spPr>
          <a:xfrm>
            <a:off x="10511390" y="-935847"/>
            <a:ext cx="2435353" cy="2435353"/>
          </a:xfrm>
          <a:prstGeom prst="rect">
            <a:avLst/>
          </a:prstGeom>
        </p:spPr>
      </p:pic>
      <p:pic>
        <p:nvPicPr>
          <p:cNvPr id="10" name="Picture 9">
            <a:extLst>
              <a:ext uri="{FF2B5EF4-FFF2-40B4-BE49-F238E27FC236}">
                <a16:creationId xmlns:a16="http://schemas.microsoft.com/office/drawing/2014/main" id="{A181D423-92ED-4E8A-A194-F16AFCE76444}"/>
              </a:ext>
            </a:extLst>
          </p:cNvPr>
          <p:cNvPicPr>
            <a:picLocks noChangeAspect="1"/>
          </p:cNvPicPr>
          <p:nvPr/>
        </p:nvPicPr>
        <p:blipFill>
          <a:blip r:embed="rId4"/>
          <a:stretch>
            <a:fillRect/>
          </a:stretch>
        </p:blipFill>
        <p:spPr>
          <a:xfrm rot="720000">
            <a:off x="8098336" y="572201"/>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86750467-6957-49D9-9F93-A33F4DF354B2}"/>
              </a:ext>
            </a:extLst>
          </p:cNvPr>
          <p:cNvPicPr>
            <a:picLocks noChangeAspect="1"/>
          </p:cNvPicPr>
          <p:nvPr/>
        </p:nvPicPr>
        <p:blipFill>
          <a:blip r:embed="rId5"/>
          <a:stretch>
            <a:fillRect/>
          </a:stretch>
        </p:blipFill>
        <p:spPr>
          <a:xfrm>
            <a:off x="6635381" y="685800"/>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048B400E-FF75-4605-BEDE-F61E48F60333}"/>
              </a:ext>
            </a:extLst>
          </p:cNvPr>
          <p:cNvPicPr>
            <a:picLocks noChangeAspect="1"/>
          </p:cNvPicPr>
          <p:nvPr/>
        </p:nvPicPr>
        <p:blipFill>
          <a:blip r:embed="rId6"/>
          <a:stretch>
            <a:fillRect/>
          </a:stretch>
        </p:blipFill>
        <p:spPr>
          <a:xfrm>
            <a:off x="-3670990" y="561501"/>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3084F8B8-A8D2-4972-AF04-B1F683D14ECA}"/>
              </a:ext>
            </a:extLst>
          </p:cNvPr>
          <p:cNvPicPr>
            <a:picLocks noChangeAspect="1"/>
          </p:cNvPicPr>
          <p:nvPr/>
        </p:nvPicPr>
        <p:blipFill>
          <a:blip r:embed="rId7"/>
          <a:stretch>
            <a:fillRect/>
          </a:stretch>
        </p:blipFill>
        <p:spPr>
          <a:xfrm>
            <a:off x="-3163865" y="561501"/>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136BC01D-B016-425A-BFB0-9AA8D638AFA1}"/>
              </a:ext>
            </a:extLst>
          </p:cNvPr>
          <p:cNvPicPr>
            <a:picLocks noChangeAspect="1"/>
          </p:cNvPicPr>
          <p:nvPr/>
        </p:nvPicPr>
        <p:blipFill>
          <a:blip r:embed="rId8"/>
          <a:stretch>
            <a:fillRect/>
          </a:stretch>
        </p:blipFill>
        <p:spPr>
          <a:xfrm>
            <a:off x="-3370775" y="561501"/>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1D57878A-3675-44C3-9029-E1E7697833C8}"/>
              </a:ext>
            </a:extLst>
          </p:cNvPr>
          <p:cNvPicPr>
            <a:picLocks noChangeAspect="1"/>
          </p:cNvPicPr>
          <p:nvPr/>
        </p:nvPicPr>
        <p:blipFill>
          <a:blip r:embed="rId9"/>
          <a:stretch>
            <a:fillRect/>
          </a:stretch>
        </p:blipFill>
        <p:spPr>
          <a:xfrm>
            <a:off x="-3654671" y="685800"/>
            <a:ext cx="2565072"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17829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18</a:t>
            </a:fld>
            <a:endParaRPr lang="en-US" dirty="0"/>
          </a:p>
        </p:txBody>
      </p:sp>
      <p:pic>
        <p:nvPicPr>
          <p:cNvPr id="11" name="Picture 10">
            <a:extLst>
              <a:ext uri="{FF2B5EF4-FFF2-40B4-BE49-F238E27FC236}">
                <a16:creationId xmlns:a16="http://schemas.microsoft.com/office/drawing/2014/main" id="{6B2A57BC-7F9F-4D04-B1A8-61410BB33D2D}"/>
              </a:ext>
            </a:extLst>
          </p:cNvPr>
          <p:cNvPicPr>
            <a:picLocks noChangeAspect="1"/>
          </p:cNvPicPr>
          <p:nvPr/>
        </p:nvPicPr>
        <p:blipFill>
          <a:blip r:embed="rId2"/>
          <a:stretch>
            <a:fillRect/>
          </a:stretch>
        </p:blipFill>
        <p:spPr>
          <a:xfrm rot="-360000">
            <a:off x="416441" y="554397"/>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92193D63-3372-4012-A989-BF6966384E21}"/>
              </a:ext>
            </a:extLst>
          </p:cNvPr>
          <p:cNvPicPr>
            <a:picLocks noChangeAspect="1"/>
          </p:cNvPicPr>
          <p:nvPr/>
        </p:nvPicPr>
        <p:blipFill>
          <a:blip r:embed="rId3"/>
          <a:stretch>
            <a:fillRect/>
          </a:stretch>
        </p:blipFill>
        <p:spPr>
          <a:xfrm>
            <a:off x="10511390" y="-935847"/>
            <a:ext cx="2435353" cy="2435353"/>
          </a:xfrm>
          <a:prstGeom prst="rect">
            <a:avLst/>
          </a:prstGeom>
        </p:spPr>
      </p:pic>
      <p:pic>
        <p:nvPicPr>
          <p:cNvPr id="18" name="Picture 17">
            <a:extLst>
              <a:ext uri="{FF2B5EF4-FFF2-40B4-BE49-F238E27FC236}">
                <a16:creationId xmlns:a16="http://schemas.microsoft.com/office/drawing/2014/main" id="{32A3905C-E577-4EC0-BA02-612E6FE71AB4}"/>
              </a:ext>
            </a:extLst>
          </p:cNvPr>
          <p:cNvPicPr>
            <a:picLocks noChangeAspect="1"/>
          </p:cNvPicPr>
          <p:nvPr/>
        </p:nvPicPr>
        <p:blipFill>
          <a:blip r:embed="rId4">
            <a:alphaModFix amt="5000"/>
          </a:blip>
          <a:stretch>
            <a:fillRect/>
          </a:stretch>
        </p:blipFill>
        <p:spPr>
          <a:xfrm>
            <a:off x="4820412" y="720147"/>
            <a:ext cx="2551176" cy="5417705"/>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86750467-6957-49D9-9F93-A33F4DF354B2}"/>
              </a:ext>
            </a:extLst>
          </p:cNvPr>
          <p:cNvPicPr>
            <a:picLocks noChangeAspect="1"/>
          </p:cNvPicPr>
          <p:nvPr/>
        </p:nvPicPr>
        <p:blipFill>
          <a:blip r:embed="rId5"/>
          <a:stretch>
            <a:fillRect/>
          </a:stretch>
        </p:blipFill>
        <p:spPr>
          <a:xfrm rot="-240000">
            <a:off x="1838909" y="590561"/>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181D423-92ED-4E8A-A194-F16AFCE76444}"/>
              </a:ext>
            </a:extLst>
          </p:cNvPr>
          <p:cNvPicPr>
            <a:picLocks noChangeAspect="1"/>
          </p:cNvPicPr>
          <p:nvPr/>
        </p:nvPicPr>
        <p:blipFill>
          <a:blip r:embed="rId6"/>
          <a:stretch>
            <a:fillRect/>
          </a:stretch>
        </p:blipFill>
        <p:spPr>
          <a:xfrm rot="-240000">
            <a:off x="3297238" y="596876"/>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470CAB57-16C5-4C89-9AC2-0A4ED82C1540}"/>
              </a:ext>
            </a:extLst>
          </p:cNvPr>
          <p:cNvPicPr>
            <a:picLocks noChangeAspect="1"/>
          </p:cNvPicPr>
          <p:nvPr/>
        </p:nvPicPr>
        <p:blipFill>
          <a:blip r:embed="rId7"/>
          <a:stretch>
            <a:fillRect/>
          </a:stretch>
        </p:blipFill>
        <p:spPr>
          <a:xfrm rot="360000">
            <a:off x="9337753" y="578389"/>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CB74CED4-A285-4271-A44C-93910876F7F7}"/>
              </a:ext>
            </a:extLst>
          </p:cNvPr>
          <p:cNvPicPr>
            <a:picLocks noChangeAspect="1"/>
          </p:cNvPicPr>
          <p:nvPr/>
        </p:nvPicPr>
        <p:blipFill>
          <a:blip r:embed="rId8"/>
          <a:stretch>
            <a:fillRect/>
          </a:stretch>
        </p:blipFill>
        <p:spPr>
          <a:xfrm rot="241239">
            <a:off x="8023751" y="597440"/>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559D0036-FD2F-463A-AA3A-08A5228476D0}"/>
              </a:ext>
            </a:extLst>
          </p:cNvPr>
          <p:cNvPicPr>
            <a:picLocks noChangeAspect="1"/>
          </p:cNvPicPr>
          <p:nvPr/>
        </p:nvPicPr>
        <p:blipFill>
          <a:blip r:embed="rId9"/>
          <a:stretch>
            <a:fillRect/>
          </a:stretch>
        </p:blipFill>
        <p:spPr>
          <a:xfrm rot="251007">
            <a:off x="6392153" y="602801"/>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106CDD8F-FF25-42CA-B6B5-20ED2A1B5AFF}"/>
              </a:ext>
            </a:extLst>
          </p:cNvPr>
          <p:cNvPicPr>
            <a:picLocks noChangeAspect="1"/>
          </p:cNvPicPr>
          <p:nvPr/>
        </p:nvPicPr>
        <p:blipFill>
          <a:blip r:embed="rId10"/>
          <a:stretch>
            <a:fillRect/>
          </a:stretch>
        </p:blipFill>
        <p:spPr>
          <a:xfrm>
            <a:off x="4813464" y="685800"/>
            <a:ext cx="2565072"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 Box 2">
            <a:extLst>
              <a:ext uri="{FF2B5EF4-FFF2-40B4-BE49-F238E27FC236}">
                <a16:creationId xmlns:a16="http://schemas.microsoft.com/office/drawing/2014/main" id="{387E6AB5-0C2C-45F2-90BF-CAD09F10471D}"/>
              </a:ext>
            </a:extLst>
          </p:cNvPr>
          <p:cNvSpPr txBox="1">
            <a:spLocks noChangeArrowheads="1"/>
          </p:cNvSpPr>
          <p:nvPr/>
        </p:nvSpPr>
        <p:spPr bwMode="auto">
          <a:xfrm>
            <a:off x="12922189" y="2302861"/>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Main Screen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This screen show you all the listed items in the database.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The above filters are used to categorized the products.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6748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19</a:t>
            </a:fld>
            <a:endParaRPr lang="en-US" dirty="0"/>
          </a:p>
        </p:txBody>
      </p:sp>
      <p:pic>
        <p:nvPicPr>
          <p:cNvPr id="3" name="Picture 2">
            <a:extLst>
              <a:ext uri="{FF2B5EF4-FFF2-40B4-BE49-F238E27FC236}">
                <a16:creationId xmlns:a16="http://schemas.microsoft.com/office/drawing/2014/main" id="{A36E2264-83E8-4D10-8D31-EBD32B68F526}"/>
              </a:ext>
            </a:extLst>
          </p:cNvPr>
          <p:cNvPicPr>
            <a:picLocks noChangeAspect="1"/>
          </p:cNvPicPr>
          <p:nvPr/>
        </p:nvPicPr>
        <p:blipFill>
          <a:blip r:embed="rId2"/>
          <a:stretch>
            <a:fillRect/>
          </a:stretch>
        </p:blipFill>
        <p:spPr>
          <a:xfrm>
            <a:off x="2289639" y="869951"/>
            <a:ext cx="2551176" cy="5417705"/>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 Box 2">
            <a:extLst>
              <a:ext uri="{FF2B5EF4-FFF2-40B4-BE49-F238E27FC236}">
                <a16:creationId xmlns:a16="http://schemas.microsoft.com/office/drawing/2014/main" id="{8F1D36D5-EE65-4B72-BC51-2530E4AE5773}"/>
              </a:ext>
            </a:extLst>
          </p:cNvPr>
          <p:cNvSpPr txBox="1">
            <a:spLocks noChangeArrowheads="1"/>
          </p:cNvSpPr>
          <p:nvPr/>
        </p:nvSpPr>
        <p:spPr bwMode="auto">
          <a:xfrm>
            <a:off x="6862578" y="2233364"/>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Main Screen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This screen show you all the listed items in the database.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The above filters are used to categorized the products.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98BF21D-601F-45DC-864F-D3E268ABFF8D}"/>
              </a:ext>
            </a:extLst>
          </p:cNvPr>
          <p:cNvPicPr>
            <a:picLocks noChangeAspect="1"/>
          </p:cNvPicPr>
          <p:nvPr/>
        </p:nvPicPr>
        <p:blipFill>
          <a:blip r:embed="rId3"/>
          <a:stretch>
            <a:fillRect/>
          </a:stretch>
        </p:blipFill>
        <p:spPr>
          <a:xfrm rot="21117413">
            <a:off x="-3987014" y="835603"/>
            <a:ext cx="255016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5E138992-0939-4EA8-BA48-5E5156A0CAD8}"/>
              </a:ext>
            </a:extLst>
          </p:cNvPr>
          <p:cNvPicPr>
            <a:picLocks noChangeAspect="1"/>
          </p:cNvPicPr>
          <p:nvPr/>
        </p:nvPicPr>
        <p:blipFill>
          <a:blip r:embed="rId4"/>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909290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378080" y="1203381"/>
            <a:ext cx="4736335" cy="2103436"/>
          </a:xfrm>
        </p:spPr>
        <p:txBody>
          <a:bodyPr/>
          <a:lstStyle/>
          <a:p>
            <a:r>
              <a:rPr lang="en-US" dirty="0"/>
              <a:t>@software developer</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644180" y="3306817"/>
            <a:ext cx="3816096" cy="3529014"/>
          </a:xfrm>
        </p:spPr>
        <p:txBody>
          <a:bodyPr/>
          <a:lstStyle/>
          <a:p>
            <a:r>
              <a:rPr lang="en-US" dirty="0"/>
              <a:t>Athar Ibrahim </a:t>
            </a:r>
            <a:r>
              <a:rPr lang="en-US" dirty="0" err="1"/>
              <a:t>Khlaid</a:t>
            </a:r>
            <a:endParaRPr lang="en-US" dirty="0"/>
          </a:p>
        </p:txBody>
      </p:sp>
      <p:pic>
        <p:nvPicPr>
          <p:cNvPr id="40" name="Picture Placeholder 39">
            <a:extLst>
              <a:ext uri="{FF2B5EF4-FFF2-40B4-BE49-F238E27FC236}">
                <a16:creationId xmlns:a16="http://schemas.microsoft.com/office/drawing/2014/main" id="{306075B0-EC9E-494A-96C0-81B03CB38E29}"/>
              </a:ext>
            </a:extLst>
          </p:cNvPr>
          <p:cNvPicPr>
            <a:picLocks noGrp="1" noChangeAspect="1"/>
          </p:cNvPicPr>
          <p:nvPr>
            <p:ph type="pic" sz="quarter" idx="13"/>
          </p:nvPr>
        </p:nvPicPr>
        <p:blipFill>
          <a:blip r:embed="rId2"/>
          <a:srcRect l="7942" r="7942"/>
          <a:stretch>
            <a:fillRect/>
          </a:stretch>
        </p:blipFill>
        <p:spPr/>
      </p:pic>
      <p:pic>
        <p:nvPicPr>
          <p:cNvPr id="44" name="Picture Placeholder 43">
            <a:extLst>
              <a:ext uri="{FF2B5EF4-FFF2-40B4-BE49-F238E27FC236}">
                <a16:creationId xmlns:a16="http://schemas.microsoft.com/office/drawing/2014/main" id="{CCC6CFB1-5D97-4F9D-9733-60251503D166}"/>
              </a:ext>
            </a:extLst>
          </p:cNvPr>
          <p:cNvPicPr>
            <a:picLocks noGrp="1" noChangeAspect="1"/>
          </p:cNvPicPr>
          <p:nvPr>
            <p:ph type="pic" sz="quarter" idx="14"/>
          </p:nvPr>
        </p:nvPicPr>
        <p:blipFill>
          <a:blip r:embed="rId3"/>
          <a:srcRect l="16078" r="16078"/>
          <a:stretch>
            <a:fillRect/>
          </a:stretch>
        </p:blipFill>
        <p:spPr/>
      </p:pic>
      <p:pic>
        <p:nvPicPr>
          <p:cNvPr id="48" name="Picture Placeholder 47">
            <a:extLst>
              <a:ext uri="{FF2B5EF4-FFF2-40B4-BE49-F238E27FC236}">
                <a16:creationId xmlns:a16="http://schemas.microsoft.com/office/drawing/2014/main" id="{BD994DBB-5BA9-4D27-8A63-58DD3CC02BA1}"/>
              </a:ext>
            </a:extLst>
          </p:cNvPr>
          <p:cNvPicPr>
            <a:picLocks noGrp="1" noChangeAspect="1"/>
          </p:cNvPicPr>
          <p:nvPr>
            <p:ph type="pic" sz="quarter" idx="15"/>
          </p:nvPr>
        </p:nvPicPr>
        <p:blipFill>
          <a:blip r:embed="rId4"/>
          <a:srcRect l="3846" r="3846"/>
          <a:stretch>
            <a:fillRect/>
          </a:stretch>
        </p:blipFill>
        <p:spPr/>
      </p:pic>
      <p:pic>
        <p:nvPicPr>
          <p:cNvPr id="52" name="Picture Placeholder 51">
            <a:extLst>
              <a:ext uri="{FF2B5EF4-FFF2-40B4-BE49-F238E27FC236}">
                <a16:creationId xmlns:a16="http://schemas.microsoft.com/office/drawing/2014/main" id="{CBA03857-A5BC-494E-BDA0-201ADD693F73}"/>
              </a:ext>
            </a:extLst>
          </p:cNvPr>
          <p:cNvPicPr>
            <a:picLocks noGrp="1" noChangeAspect="1"/>
          </p:cNvPicPr>
          <p:nvPr>
            <p:ph type="pic" sz="quarter" idx="16"/>
          </p:nvPr>
        </p:nvPicPr>
        <p:blipFill>
          <a:blip r:embed="rId5"/>
          <a:srcRect l="7146" r="7146"/>
          <a:stretch>
            <a:fillRect/>
          </a:stretch>
        </p:blipFill>
        <p:spPr/>
      </p:pic>
      <p:pic>
        <p:nvPicPr>
          <p:cNvPr id="55" name="Picture 54">
            <a:extLst>
              <a:ext uri="{FF2B5EF4-FFF2-40B4-BE49-F238E27FC236}">
                <a16:creationId xmlns:a16="http://schemas.microsoft.com/office/drawing/2014/main" id="{8FBD3A17-F250-4B9D-9158-1218147FDDC3}"/>
              </a:ext>
            </a:extLst>
          </p:cNvPr>
          <p:cNvPicPr>
            <a:picLocks noChangeAspect="1"/>
          </p:cNvPicPr>
          <p:nvPr/>
        </p:nvPicPr>
        <p:blipFill>
          <a:blip r:embed="rId6"/>
          <a:stretch>
            <a:fillRect/>
          </a:stretch>
        </p:blipFill>
        <p:spPr>
          <a:xfrm>
            <a:off x="-958472" y="-929076"/>
            <a:ext cx="2435353" cy="2435353"/>
          </a:xfrm>
          <a:prstGeom prst="rect">
            <a:avLst/>
          </a:prstGeom>
        </p:spPr>
      </p:pic>
      <p:sp>
        <p:nvSpPr>
          <p:cNvPr id="9" name="Text Placeholder 4">
            <a:extLst>
              <a:ext uri="{FF2B5EF4-FFF2-40B4-BE49-F238E27FC236}">
                <a16:creationId xmlns:a16="http://schemas.microsoft.com/office/drawing/2014/main" id="{AC487AB5-2F15-4CA8-AFA0-DB0AEE29291B}"/>
              </a:ext>
            </a:extLst>
          </p:cNvPr>
          <p:cNvSpPr txBox="1">
            <a:spLocks/>
          </p:cNvSpPr>
          <p:nvPr/>
        </p:nvSpPr>
        <p:spPr>
          <a:xfrm>
            <a:off x="644180" y="4041203"/>
            <a:ext cx="4443984" cy="594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aikpak24@gmail.com</a:t>
            </a:r>
          </a:p>
        </p:txBody>
      </p:sp>
    </p:spTree>
    <p:extLst>
      <p:ext uri="{BB962C8B-B14F-4D97-AF65-F5344CB8AC3E}">
        <p14:creationId xmlns:p14="http://schemas.microsoft.com/office/powerpoint/2010/main" val="1912948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E2264-83E8-4D10-8D31-EBD32B68F526}"/>
              </a:ext>
            </a:extLst>
          </p:cNvPr>
          <p:cNvPicPr>
            <a:picLocks noChangeAspect="1"/>
          </p:cNvPicPr>
          <p:nvPr/>
        </p:nvPicPr>
        <p:blipFill>
          <a:blip r:embed="rId2"/>
          <a:stretch>
            <a:fillRect/>
          </a:stretch>
        </p:blipFill>
        <p:spPr>
          <a:xfrm rot="20903088">
            <a:off x="788158" y="919855"/>
            <a:ext cx="2551176" cy="5417705"/>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20</a:t>
            </a:fld>
            <a:endParaRPr lang="en-US" dirty="0"/>
          </a:p>
        </p:txBody>
      </p:sp>
      <p:pic>
        <p:nvPicPr>
          <p:cNvPr id="14" name="Picture 13">
            <a:extLst>
              <a:ext uri="{FF2B5EF4-FFF2-40B4-BE49-F238E27FC236}">
                <a16:creationId xmlns:a16="http://schemas.microsoft.com/office/drawing/2014/main" id="{B98BF21D-601F-45DC-864F-D3E268ABFF8D}"/>
              </a:ext>
            </a:extLst>
          </p:cNvPr>
          <p:cNvPicPr>
            <a:picLocks noChangeAspect="1"/>
          </p:cNvPicPr>
          <p:nvPr/>
        </p:nvPicPr>
        <p:blipFill>
          <a:blip r:embed="rId3"/>
          <a:stretch>
            <a:fillRect/>
          </a:stretch>
        </p:blipFill>
        <p:spPr>
          <a:xfrm>
            <a:off x="2290649" y="904244"/>
            <a:ext cx="255016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 Box 2">
            <a:extLst>
              <a:ext uri="{FF2B5EF4-FFF2-40B4-BE49-F238E27FC236}">
                <a16:creationId xmlns:a16="http://schemas.microsoft.com/office/drawing/2014/main" id="{8F1D36D5-EE65-4B72-BC51-2530E4AE5773}"/>
              </a:ext>
            </a:extLst>
          </p:cNvPr>
          <p:cNvSpPr txBox="1">
            <a:spLocks noChangeArrowheads="1"/>
          </p:cNvSpPr>
          <p:nvPr/>
        </p:nvSpPr>
        <p:spPr bwMode="auto">
          <a:xfrm>
            <a:off x="6862578" y="2233364"/>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Main Screen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This screen show you all the listed items in the database.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The above filters are used to categorized the products.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5E138992-0939-4EA8-BA48-5E5156A0CAD8}"/>
              </a:ext>
            </a:extLst>
          </p:cNvPr>
          <p:cNvPicPr>
            <a:picLocks noChangeAspect="1"/>
          </p:cNvPicPr>
          <p:nvPr/>
        </p:nvPicPr>
        <p:blipFill>
          <a:blip r:embed="rId4"/>
          <a:stretch>
            <a:fillRect/>
          </a:stretch>
        </p:blipFill>
        <p:spPr>
          <a:xfrm>
            <a:off x="10511390" y="-935847"/>
            <a:ext cx="2435353" cy="2435353"/>
          </a:xfrm>
          <a:prstGeom prst="rect">
            <a:avLst/>
          </a:prstGeom>
        </p:spPr>
      </p:pic>
      <p:pic>
        <p:nvPicPr>
          <p:cNvPr id="9" name="Picture 8">
            <a:extLst>
              <a:ext uri="{FF2B5EF4-FFF2-40B4-BE49-F238E27FC236}">
                <a16:creationId xmlns:a16="http://schemas.microsoft.com/office/drawing/2014/main" id="{8619053E-4E63-44DA-96CA-D794CE2BDF93}"/>
              </a:ext>
            </a:extLst>
          </p:cNvPr>
          <p:cNvPicPr>
            <a:picLocks noChangeAspect="1"/>
          </p:cNvPicPr>
          <p:nvPr/>
        </p:nvPicPr>
        <p:blipFill>
          <a:blip r:embed="rId5"/>
          <a:stretch>
            <a:fillRect/>
          </a:stretch>
        </p:blipFill>
        <p:spPr>
          <a:xfrm>
            <a:off x="13136943" y="859794"/>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 Box 2">
            <a:extLst>
              <a:ext uri="{FF2B5EF4-FFF2-40B4-BE49-F238E27FC236}">
                <a16:creationId xmlns:a16="http://schemas.microsoft.com/office/drawing/2014/main" id="{7034EDE3-53EF-4DB6-AB53-EBFB62A0A1A6}"/>
              </a:ext>
            </a:extLst>
          </p:cNvPr>
          <p:cNvSpPr txBox="1">
            <a:spLocks noChangeArrowheads="1"/>
          </p:cNvSpPr>
          <p:nvPr/>
        </p:nvSpPr>
        <p:spPr bwMode="auto">
          <a:xfrm>
            <a:off x="13487122" y="2014920"/>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Product Details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When we click any product on main activity then this product details activity play.</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This activity show details about product also have a feature of add to favorite and add to cart.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6208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21</a:t>
            </a:fld>
            <a:endParaRPr lang="en-US" dirty="0"/>
          </a:p>
        </p:txBody>
      </p:sp>
      <p:pic>
        <p:nvPicPr>
          <p:cNvPr id="7" name="Picture 6">
            <a:extLst>
              <a:ext uri="{FF2B5EF4-FFF2-40B4-BE49-F238E27FC236}">
                <a16:creationId xmlns:a16="http://schemas.microsoft.com/office/drawing/2014/main" id="{1BA4E652-450A-4497-9C6D-B635E05CE513}"/>
              </a:ext>
            </a:extLst>
          </p:cNvPr>
          <p:cNvPicPr>
            <a:picLocks noChangeAspect="1"/>
          </p:cNvPicPr>
          <p:nvPr/>
        </p:nvPicPr>
        <p:blipFill>
          <a:blip r:embed="rId2"/>
          <a:stretch>
            <a:fillRect/>
          </a:stretch>
        </p:blipFill>
        <p:spPr>
          <a:xfrm>
            <a:off x="2489981" y="685800"/>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 Box 2">
            <a:extLst>
              <a:ext uri="{FF2B5EF4-FFF2-40B4-BE49-F238E27FC236}">
                <a16:creationId xmlns:a16="http://schemas.microsoft.com/office/drawing/2014/main" id="{8F1D36D5-EE65-4B72-BC51-2530E4AE5773}"/>
              </a:ext>
            </a:extLst>
          </p:cNvPr>
          <p:cNvSpPr txBox="1">
            <a:spLocks noChangeArrowheads="1"/>
          </p:cNvSpPr>
          <p:nvPr/>
        </p:nvSpPr>
        <p:spPr bwMode="auto">
          <a:xfrm>
            <a:off x="7180406" y="2164723"/>
            <a:ext cx="3168860" cy="14140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Product Details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When we click any product on main activity then this product details activity play.</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This activity show details about product also have a feature of add to favorite and add to cart.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5E138992-0939-4EA8-BA48-5E5156A0CAD8}"/>
              </a:ext>
            </a:extLst>
          </p:cNvPr>
          <p:cNvPicPr>
            <a:picLocks noChangeAspect="1"/>
          </p:cNvPicPr>
          <p:nvPr/>
        </p:nvPicPr>
        <p:blipFill>
          <a:blip r:embed="rId3"/>
          <a:stretch>
            <a:fillRect/>
          </a:stretch>
        </p:blipFill>
        <p:spPr>
          <a:xfrm>
            <a:off x="10511390" y="-935847"/>
            <a:ext cx="2435353" cy="2435353"/>
          </a:xfrm>
          <a:prstGeom prst="rect">
            <a:avLst/>
          </a:prstGeom>
        </p:spPr>
      </p:pic>
      <p:pic>
        <p:nvPicPr>
          <p:cNvPr id="10" name="Picture 9">
            <a:extLst>
              <a:ext uri="{FF2B5EF4-FFF2-40B4-BE49-F238E27FC236}">
                <a16:creationId xmlns:a16="http://schemas.microsoft.com/office/drawing/2014/main" id="{29F30C88-AE69-4E33-817A-A635C6F83BD9}"/>
              </a:ext>
            </a:extLst>
          </p:cNvPr>
          <p:cNvPicPr>
            <a:picLocks noChangeAspect="1"/>
          </p:cNvPicPr>
          <p:nvPr/>
        </p:nvPicPr>
        <p:blipFill>
          <a:blip r:embed="rId4"/>
          <a:stretch>
            <a:fillRect/>
          </a:stretch>
        </p:blipFill>
        <p:spPr>
          <a:xfrm rot="20903088">
            <a:off x="13466016" y="483181"/>
            <a:ext cx="2551176" cy="5417705"/>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42FE3140-84E2-427D-B2DB-E05495EE0CE7}"/>
              </a:ext>
            </a:extLst>
          </p:cNvPr>
          <p:cNvPicPr>
            <a:picLocks noChangeAspect="1"/>
          </p:cNvPicPr>
          <p:nvPr/>
        </p:nvPicPr>
        <p:blipFill>
          <a:blip r:embed="rId5"/>
          <a:stretch>
            <a:fillRect/>
          </a:stretch>
        </p:blipFill>
        <p:spPr>
          <a:xfrm>
            <a:off x="9074183" y="-5750099"/>
            <a:ext cx="255016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25439B69-C16D-48CD-B9F3-32BF0BD20B29}"/>
              </a:ext>
            </a:extLst>
          </p:cNvPr>
          <p:cNvPicPr>
            <a:picLocks noChangeAspect="1"/>
          </p:cNvPicPr>
          <p:nvPr/>
        </p:nvPicPr>
        <p:blipFill>
          <a:blip r:embed="rId6"/>
          <a:stretch>
            <a:fillRect/>
          </a:stretch>
        </p:blipFill>
        <p:spPr>
          <a:xfrm>
            <a:off x="-3202896" y="869950"/>
            <a:ext cx="2570077"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 Box 2">
            <a:extLst>
              <a:ext uri="{FF2B5EF4-FFF2-40B4-BE49-F238E27FC236}">
                <a16:creationId xmlns:a16="http://schemas.microsoft.com/office/drawing/2014/main" id="{01CDF85F-81FA-4150-B7A4-4A20E451BABE}"/>
              </a:ext>
            </a:extLst>
          </p:cNvPr>
          <p:cNvSpPr txBox="1">
            <a:spLocks noChangeArrowheads="1"/>
          </p:cNvSpPr>
          <p:nvPr/>
        </p:nvSpPr>
        <p:spPr bwMode="auto">
          <a:xfrm>
            <a:off x="13367605" y="2224868"/>
            <a:ext cx="3168860" cy="1576004"/>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Cart Products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This activity/fragment display only that products which are added in the user cart.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402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22</a:t>
            </a:fld>
            <a:endParaRPr lang="en-US" dirty="0"/>
          </a:p>
        </p:txBody>
      </p:sp>
      <p:pic>
        <p:nvPicPr>
          <p:cNvPr id="7" name="Picture 6">
            <a:extLst>
              <a:ext uri="{FF2B5EF4-FFF2-40B4-BE49-F238E27FC236}">
                <a16:creationId xmlns:a16="http://schemas.microsoft.com/office/drawing/2014/main" id="{1BA4E652-450A-4497-9C6D-B635E05CE513}"/>
              </a:ext>
            </a:extLst>
          </p:cNvPr>
          <p:cNvPicPr>
            <a:picLocks noChangeAspect="1"/>
          </p:cNvPicPr>
          <p:nvPr/>
        </p:nvPicPr>
        <p:blipFill>
          <a:blip r:embed="rId2"/>
          <a:stretch>
            <a:fillRect/>
          </a:stretch>
        </p:blipFill>
        <p:spPr>
          <a:xfrm rot="21072207">
            <a:off x="805526" y="544055"/>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B8433559-0F9B-47D5-A308-6B2AB05D82D6}"/>
              </a:ext>
            </a:extLst>
          </p:cNvPr>
          <p:cNvPicPr>
            <a:picLocks noChangeAspect="1"/>
          </p:cNvPicPr>
          <p:nvPr/>
        </p:nvPicPr>
        <p:blipFill>
          <a:blip r:embed="rId3"/>
          <a:stretch>
            <a:fillRect/>
          </a:stretch>
        </p:blipFill>
        <p:spPr>
          <a:xfrm>
            <a:off x="2489981" y="663677"/>
            <a:ext cx="2570077"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 Box 2">
            <a:extLst>
              <a:ext uri="{FF2B5EF4-FFF2-40B4-BE49-F238E27FC236}">
                <a16:creationId xmlns:a16="http://schemas.microsoft.com/office/drawing/2014/main" id="{8F1D36D5-EE65-4B72-BC51-2530E4AE5773}"/>
              </a:ext>
            </a:extLst>
          </p:cNvPr>
          <p:cNvSpPr txBox="1">
            <a:spLocks noChangeArrowheads="1"/>
          </p:cNvSpPr>
          <p:nvPr/>
        </p:nvSpPr>
        <p:spPr bwMode="auto">
          <a:xfrm>
            <a:off x="7180406" y="2164723"/>
            <a:ext cx="3168860" cy="1576004"/>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Cart Products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This activity/fragment display only that products which are added in the user cart.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5E138992-0939-4EA8-BA48-5E5156A0CAD8}"/>
              </a:ext>
            </a:extLst>
          </p:cNvPr>
          <p:cNvPicPr>
            <a:picLocks noChangeAspect="1"/>
          </p:cNvPicPr>
          <p:nvPr/>
        </p:nvPicPr>
        <p:blipFill>
          <a:blip r:embed="rId4"/>
          <a:stretch>
            <a:fillRect/>
          </a:stretch>
        </p:blipFill>
        <p:spPr>
          <a:xfrm>
            <a:off x="10511390" y="-935847"/>
            <a:ext cx="2435353" cy="2435353"/>
          </a:xfrm>
          <a:prstGeom prst="rect">
            <a:avLst/>
          </a:prstGeom>
        </p:spPr>
      </p:pic>
      <p:sp>
        <p:nvSpPr>
          <p:cNvPr id="14" name="Text Box 2">
            <a:extLst>
              <a:ext uri="{FF2B5EF4-FFF2-40B4-BE49-F238E27FC236}">
                <a16:creationId xmlns:a16="http://schemas.microsoft.com/office/drawing/2014/main" id="{644F5A16-D17B-4E5F-95E7-19082A99B4C5}"/>
              </a:ext>
            </a:extLst>
          </p:cNvPr>
          <p:cNvSpPr txBox="1">
            <a:spLocks noChangeArrowheads="1"/>
          </p:cNvSpPr>
          <p:nvPr/>
        </p:nvSpPr>
        <p:spPr bwMode="auto">
          <a:xfrm>
            <a:off x="13438638" y="1746467"/>
            <a:ext cx="3168860" cy="1576004"/>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Purchase Cart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In this activity we purchased our cart product by just clicking on “Purchase” Button.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A6C039B8-CBD0-4123-A7E2-1DE7B874D27C}"/>
              </a:ext>
            </a:extLst>
          </p:cNvPr>
          <p:cNvPicPr>
            <a:picLocks noChangeAspect="1"/>
          </p:cNvPicPr>
          <p:nvPr/>
        </p:nvPicPr>
        <p:blipFill>
          <a:blip r:embed="rId5"/>
          <a:stretch>
            <a:fillRect/>
          </a:stretch>
        </p:blipFill>
        <p:spPr>
          <a:xfrm>
            <a:off x="13438638" y="869950"/>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82716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23</a:t>
            </a:fld>
            <a:endParaRPr lang="en-US" dirty="0"/>
          </a:p>
        </p:txBody>
      </p:sp>
      <p:pic>
        <p:nvPicPr>
          <p:cNvPr id="7" name="Picture 6">
            <a:extLst>
              <a:ext uri="{FF2B5EF4-FFF2-40B4-BE49-F238E27FC236}">
                <a16:creationId xmlns:a16="http://schemas.microsoft.com/office/drawing/2014/main" id="{1BA4E652-450A-4497-9C6D-B635E05CE513}"/>
              </a:ext>
            </a:extLst>
          </p:cNvPr>
          <p:cNvPicPr>
            <a:picLocks noChangeAspect="1"/>
          </p:cNvPicPr>
          <p:nvPr/>
        </p:nvPicPr>
        <p:blipFill>
          <a:blip r:embed="rId2"/>
          <a:stretch>
            <a:fillRect/>
          </a:stretch>
        </p:blipFill>
        <p:spPr>
          <a:xfrm rot="21072207">
            <a:off x="805526" y="544055"/>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B8433559-0F9B-47D5-A308-6B2AB05D82D6}"/>
              </a:ext>
            </a:extLst>
          </p:cNvPr>
          <p:cNvPicPr>
            <a:picLocks noChangeAspect="1"/>
          </p:cNvPicPr>
          <p:nvPr/>
        </p:nvPicPr>
        <p:blipFill>
          <a:blip r:embed="rId3"/>
          <a:stretch>
            <a:fillRect/>
          </a:stretch>
        </p:blipFill>
        <p:spPr>
          <a:xfrm rot="21340038">
            <a:off x="1831528" y="544056"/>
            <a:ext cx="2570077"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 Box 2">
            <a:extLst>
              <a:ext uri="{FF2B5EF4-FFF2-40B4-BE49-F238E27FC236}">
                <a16:creationId xmlns:a16="http://schemas.microsoft.com/office/drawing/2014/main" id="{8F1D36D5-EE65-4B72-BC51-2530E4AE5773}"/>
              </a:ext>
            </a:extLst>
          </p:cNvPr>
          <p:cNvSpPr txBox="1">
            <a:spLocks noChangeArrowheads="1"/>
          </p:cNvSpPr>
          <p:nvPr/>
        </p:nvSpPr>
        <p:spPr bwMode="auto">
          <a:xfrm>
            <a:off x="7180406" y="2164723"/>
            <a:ext cx="3168860" cy="1576004"/>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Purchase Cart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In this activity we purchased our cart product by just clicking on “Purchase” Button.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6377A9F1-CB12-43F0-926E-FC6E7D331D40}"/>
              </a:ext>
            </a:extLst>
          </p:cNvPr>
          <p:cNvPicPr>
            <a:picLocks noChangeAspect="1"/>
          </p:cNvPicPr>
          <p:nvPr/>
        </p:nvPicPr>
        <p:blipFill>
          <a:blip r:embed="rId4"/>
          <a:stretch>
            <a:fillRect/>
          </a:stretch>
        </p:blipFill>
        <p:spPr>
          <a:xfrm>
            <a:off x="3308788" y="619432"/>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5E138992-0939-4EA8-BA48-5E5156A0CAD8}"/>
              </a:ext>
            </a:extLst>
          </p:cNvPr>
          <p:cNvPicPr>
            <a:picLocks noChangeAspect="1"/>
          </p:cNvPicPr>
          <p:nvPr/>
        </p:nvPicPr>
        <p:blipFill>
          <a:blip r:embed="rId5"/>
          <a:stretch>
            <a:fillRect/>
          </a:stretch>
        </p:blipFill>
        <p:spPr>
          <a:xfrm>
            <a:off x="10511390" y="-935847"/>
            <a:ext cx="2435353" cy="2435353"/>
          </a:xfrm>
          <a:prstGeom prst="rect">
            <a:avLst/>
          </a:prstGeom>
        </p:spPr>
      </p:pic>
      <p:pic>
        <p:nvPicPr>
          <p:cNvPr id="9" name="Picture 8">
            <a:extLst>
              <a:ext uri="{FF2B5EF4-FFF2-40B4-BE49-F238E27FC236}">
                <a16:creationId xmlns:a16="http://schemas.microsoft.com/office/drawing/2014/main" id="{808AD016-CA03-496E-BE13-6DA308724B3F}"/>
              </a:ext>
            </a:extLst>
          </p:cNvPr>
          <p:cNvPicPr>
            <a:picLocks noChangeAspect="1"/>
          </p:cNvPicPr>
          <p:nvPr/>
        </p:nvPicPr>
        <p:blipFill>
          <a:blip r:embed="rId6"/>
          <a:stretch>
            <a:fillRect/>
          </a:stretch>
        </p:blipFill>
        <p:spPr>
          <a:xfrm rot="21117413">
            <a:off x="-3987014" y="835603"/>
            <a:ext cx="255016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7FB8465C-B9A6-470C-B1B7-03389A313C86}"/>
              </a:ext>
            </a:extLst>
          </p:cNvPr>
          <p:cNvPicPr>
            <a:picLocks noChangeAspect="1"/>
          </p:cNvPicPr>
          <p:nvPr/>
        </p:nvPicPr>
        <p:blipFill>
          <a:blip r:embed="rId7"/>
          <a:stretch>
            <a:fillRect/>
          </a:stretch>
        </p:blipFill>
        <p:spPr>
          <a:xfrm rot="-21120000">
            <a:off x="14379344" y="1046750"/>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F19EF28D-FE66-43D9-8BB6-221DA9E005FE}"/>
              </a:ext>
            </a:extLst>
          </p:cNvPr>
          <p:cNvPicPr>
            <a:picLocks noChangeAspect="1"/>
          </p:cNvPicPr>
          <p:nvPr/>
        </p:nvPicPr>
        <p:blipFill>
          <a:blip r:embed="rId8"/>
          <a:stretch>
            <a:fillRect/>
          </a:stretch>
        </p:blipFill>
        <p:spPr>
          <a:xfrm>
            <a:off x="-3656072" y="776617"/>
            <a:ext cx="2551176" cy="5417705"/>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7913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67ADCAE-D6F5-4553-8881-EC45423CF60F}"/>
              </a:ext>
            </a:extLst>
          </p:cNvPr>
          <p:cNvSpPr/>
          <p:nvPr/>
        </p:nvSpPr>
        <p:spPr>
          <a:xfrm>
            <a:off x="0" y="-74399"/>
            <a:ext cx="12661900" cy="6946900"/>
          </a:xfrm>
          <a:prstGeom prst="rect">
            <a:avLst/>
          </a:prstGeom>
          <a:solidFill>
            <a:srgbClr val="F8C4E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tabLst>
                <a:tab pos="1092200" algn="l"/>
              </a:tabLst>
            </a:pPr>
            <a:endParaRPr lang="en-US" dirty="0"/>
          </a:p>
        </p:txBody>
      </p:sp>
      <p:sp>
        <p:nvSpPr>
          <p:cNvPr id="18" name="Oval 17">
            <a:extLst>
              <a:ext uri="{FF2B5EF4-FFF2-40B4-BE49-F238E27FC236}">
                <a16:creationId xmlns:a16="http://schemas.microsoft.com/office/drawing/2014/main" id="{C42704CD-1853-4F2B-9DF4-B5A1513F935D}"/>
              </a:ext>
            </a:extLst>
          </p:cNvPr>
          <p:cNvSpPr/>
          <p:nvPr/>
        </p:nvSpPr>
        <p:spPr>
          <a:xfrm>
            <a:off x="-2742305" y="-1811918"/>
            <a:ext cx="6556022" cy="6556022"/>
          </a:xfrm>
          <a:prstGeom prst="ellipse">
            <a:avLst/>
          </a:prstGeom>
          <a:noFill/>
          <a:ln w="38100">
            <a:solidFill>
              <a:srgbClr val="D99B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4737C6E-A2E2-4A29-AA51-0D3FEE97B4DE}"/>
              </a:ext>
            </a:extLst>
          </p:cNvPr>
          <p:cNvSpPr/>
          <p:nvPr/>
        </p:nvSpPr>
        <p:spPr>
          <a:xfrm>
            <a:off x="-2731585" y="-1760250"/>
            <a:ext cx="6452686" cy="6452686"/>
          </a:xfrm>
          <a:prstGeom prst="ellipse">
            <a:avLst/>
          </a:prstGeom>
          <a:solidFill>
            <a:srgbClr val="F6B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093FF32-261E-4F28-B9B1-AD6A0F424F19}"/>
              </a:ext>
            </a:extLst>
          </p:cNvPr>
          <p:cNvSpPr/>
          <p:nvPr/>
        </p:nvSpPr>
        <p:spPr>
          <a:xfrm>
            <a:off x="9219917" y="3580423"/>
            <a:ext cx="4014715" cy="40147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67E9819-3834-412E-AEDD-61E5FA448BD8}"/>
              </a:ext>
            </a:extLst>
          </p:cNvPr>
          <p:cNvSpPr/>
          <p:nvPr/>
        </p:nvSpPr>
        <p:spPr>
          <a:xfrm>
            <a:off x="9077984" y="3487980"/>
            <a:ext cx="4274726" cy="4274726"/>
          </a:xfrm>
          <a:prstGeom prst="ellipse">
            <a:avLst/>
          </a:prstGeom>
          <a:noFill/>
          <a:ln w="38100">
            <a:solidFill>
              <a:srgbClr val="D99B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24</a:t>
            </a:fld>
            <a:endParaRPr lang="en-US" dirty="0"/>
          </a:p>
        </p:txBody>
      </p:sp>
      <p:pic>
        <p:nvPicPr>
          <p:cNvPr id="12" name="Picture 11">
            <a:extLst>
              <a:ext uri="{FF2B5EF4-FFF2-40B4-BE49-F238E27FC236}">
                <a16:creationId xmlns:a16="http://schemas.microsoft.com/office/drawing/2014/main" id="{3B68503D-B37C-46B4-989F-50D90DC07EEE}"/>
              </a:ext>
            </a:extLst>
          </p:cNvPr>
          <p:cNvPicPr>
            <a:picLocks noChangeAspect="1"/>
          </p:cNvPicPr>
          <p:nvPr/>
        </p:nvPicPr>
        <p:blipFill>
          <a:blip r:embed="rId2"/>
          <a:stretch>
            <a:fillRect/>
          </a:stretch>
        </p:blipFill>
        <p:spPr>
          <a:xfrm rot="-21120000">
            <a:off x="7802165" y="791002"/>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4C9D0EB8-1D4E-4A63-ADEC-274C175D5BCB}"/>
              </a:ext>
            </a:extLst>
          </p:cNvPr>
          <p:cNvPicPr>
            <a:picLocks noChangeAspect="1"/>
          </p:cNvPicPr>
          <p:nvPr/>
        </p:nvPicPr>
        <p:blipFill>
          <a:blip r:embed="rId3"/>
          <a:stretch>
            <a:fillRect/>
          </a:stretch>
        </p:blipFill>
        <p:spPr>
          <a:xfrm rot="-21360000">
            <a:off x="6324681" y="695092"/>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8B9F0A50-FDDE-464A-A7B9-9B53D9192817}"/>
              </a:ext>
            </a:extLst>
          </p:cNvPr>
          <p:cNvPicPr>
            <a:picLocks noChangeAspect="1"/>
          </p:cNvPicPr>
          <p:nvPr/>
        </p:nvPicPr>
        <p:blipFill>
          <a:blip r:embed="rId4"/>
          <a:stretch>
            <a:fillRect/>
          </a:stretch>
        </p:blipFill>
        <p:spPr>
          <a:xfrm rot="21117413">
            <a:off x="1882709" y="792132"/>
            <a:ext cx="255016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1BA4E652-450A-4497-9C6D-B635E05CE513}"/>
              </a:ext>
            </a:extLst>
          </p:cNvPr>
          <p:cNvPicPr>
            <a:picLocks noChangeAspect="1"/>
          </p:cNvPicPr>
          <p:nvPr/>
        </p:nvPicPr>
        <p:blipFill>
          <a:blip r:embed="rId5"/>
          <a:stretch>
            <a:fillRect/>
          </a:stretch>
        </p:blipFill>
        <p:spPr>
          <a:xfrm rot="21358682">
            <a:off x="3413392" y="701862"/>
            <a:ext cx="2502548" cy="5352672"/>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A36E2264-83E8-4D10-8D31-EBD32B68F526}"/>
              </a:ext>
            </a:extLst>
          </p:cNvPr>
          <p:cNvPicPr>
            <a:picLocks noChangeAspect="1"/>
          </p:cNvPicPr>
          <p:nvPr/>
        </p:nvPicPr>
        <p:blipFill>
          <a:blip r:embed="rId6"/>
          <a:stretch>
            <a:fillRect/>
          </a:stretch>
        </p:blipFill>
        <p:spPr>
          <a:xfrm>
            <a:off x="4820410" y="720147"/>
            <a:ext cx="2551176" cy="5417705"/>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a:extLst>
              <a:ext uri="{FF2B5EF4-FFF2-40B4-BE49-F238E27FC236}">
                <a16:creationId xmlns:a16="http://schemas.microsoft.com/office/drawing/2014/main" id="{C5274756-6C23-465C-B062-F1D159FA2E11}"/>
              </a:ext>
            </a:extLst>
          </p:cNvPr>
          <p:cNvPicPr>
            <a:picLocks noChangeAspect="1"/>
          </p:cNvPicPr>
          <p:nvPr/>
        </p:nvPicPr>
        <p:blipFill>
          <a:blip r:embed="rId7"/>
          <a:stretch>
            <a:fillRect/>
          </a:stretch>
        </p:blipFill>
        <p:spPr>
          <a:xfrm>
            <a:off x="15047651" y="612309"/>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a:extLst>
              <a:ext uri="{FF2B5EF4-FFF2-40B4-BE49-F238E27FC236}">
                <a16:creationId xmlns:a16="http://schemas.microsoft.com/office/drawing/2014/main" id="{599C3251-D774-4236-AAF1-35AB18E319B7}"/>
              </a:ext>
            </a:extLst>
          </p:cNvPr>
          <p:cNvPicPr>
            <a:picLocks noChangeAspect="1"/>
          </p:cNvPicPr>
          <p:nvPr/>
        </p:nvPicPr>
        <p:blipFill>
          <a:blip r:embed="rId8"/>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1041757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25</a:t>
            </a:fld>
            <a:endParaRPr lang="en-US" dirty="0"/>
          </a:p>
        </p:txBody>
      </p:sp>
      <p:pic>
        <p:nvPicPr>
          <p:cNvPr id="11" name="Picture 10">
            <a:extLst>
              <a:ext uri="{FF2B5EF4-FFF2-40B4-BE49-F238E27FC236}">
                <a16:creationId xmlns:a16="http://schemas.microsoft.com/office/drawing/2014/main" id="{D0AF88DF-C725-49A5-BE04-39BE34AD1D62}"/>
              </a:ext>
            </a:extLst>
          </p:cNvPr>
          <p:cNvPicPr>
            <a:picLocks noChangeAspect="1"/>
          </p:cNvPicPr>
          <p:nvPr/>
        </p:nvPicPr>
        <p:blipFill>
          <a:blip r:embed="rId2"/>
          <a:stretch>
            <a:fillRect/>
          </a:stretch>
        </p:blipFill>
        <p:spPr>
          <a:xfrm>
            <a:off x="1683282" y="685800"/>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 Box 2">
            <a:extLst>
              <a:ext uri="{FF2B5EF4-FFF2-40B4-BE49-F238E27FC236}">
                <a16:creationId xmlns:a16="http://schemas.microsoft.com/office/drawing/2014/main" id="{D4397644-C8E7-4175-9649-9017D234460D}"/>
              </a:ext>
            </a:extLst>
          </p:cNvPr>
          <p:cNvSpPr txBox="1">
            <a:spLocks noChangeArrowheads="1"/>
          </p:cNvSpPr>
          <p:nvPr/>
        </p:nvSpPr>
        <p:spPr bwMode="auto">
          <a:xfrm>
            <a:off x="12856455" y="1671580"/>
            <a:ext cx="5089793"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User Details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This fragment also integrate on main activity that help to shows user data and also have many options like edit account, see their orders, verify their email, verify their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phone_number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(verification is use such a great concepts), also use logout and delete account system.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18" name="Straight Arrow Connector 17">
            <a:extLst>
              <a:ext uri="{FF2B5EF4-FFF2-40B4-BE49-F238E27FC236}">
                <a16:creationId xmlns:a16="http://schemas.microsoft.com/office/drawing/2014/main" id="{FC835A20-50DA-4991-9971-5E9E0CE94449}"/>
              </a:ext>
            </a:extLst>
          </p:cNvPr>
          <p:cNvCxnSpPr/>
          <p:nvPr/>
        </p:nvCxnSpPr>
        <p:spPr>
          <a:xfrm flipH="1" flipV="1">
            <a:off x="-3986842" y="1764383"/>
            <a:ext cx="3814933" cy="705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C93F344F-A23C-4AF5-B045-3204BD136B59}"/>
              </a:ext>
            </a:extLst>
          </p:cNvPr>
          <p:cNvPicPr>
            <a:picLocks noChangeAspect="1"/>
          </p:cNvPicPr>
          <p:nvPr/>
        </p:nvPicPr>
        <p:blipFill>
          <a:blip r:embed="rId3"/>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2100392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26</a:t>
            </a:fld>
            <a:endParaRPr lang="en-US" dirty="0"/>
          </a:p>
        </p:txBody>
      </p:sp>
      <p:pic>
        <p:nvPicPr>
          <p:cNvPr id="11" name="Picture 10">
            <a:extLst>
              <a:ext uri="{FF2B5EF4-FFF2-40B4-BE49-F238E27FC236}">
                <a16:creationId xmlns:a16="http://schemas.microsoft.com/office/drawing/2014/main" id="{D0AF88DF-C725-49A5-BE04-39BE34AD1D62}"/>
              </a:ext>
            </a:extLst>
          </p:cNvPr>
          <p:cNvPicPr>
            <a:picLocks noChangeAspect="1"/>
          </p:cNvPicPr>
          <p:nvPr/>
        </p:nvPicPr>
        <p:blipFill>
          <a:blip r:embed="rId2"/>
          <a:stretch>
            <a:fillRect/>
          </a:stretch>
        </p:blipFill>
        <p:spPr>
          <a:xfrm>
            <a:off x="1683282" y="685800"/>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 name="Straight Arrow Connector 4">
            <a:extLst>
              <a:ext uri="{FF2B5EF4-FFF2-40B4-BE49-F238E27FC236}">
                <a16:creationId xmlns:a16="http://schemas.microsoft.com/office/drawing/2014/main" id="{E7947D23-DB83-45BE-9827-B6D88C697E2B}"/>
              </a:ext>
            </a:extLst>
          </p:cNvPr>
          <p:cNvCxnSpPr/>
          <p:nvPr/>
        </p:nvCxnSpPr>
        <p:spPr>
          <a:xfrm flipH="1" flipV="1">
            <a:off x="3918908" y="1652530"/>
            <a:ext cx="3814933" cy="705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Text Box 2">
            <a:extLst>
              <a:ext uri="{FF2B5EF4-FFF2-40B4-BE49-F238E27FC236}">
                <a16:creationId xmlns:a16="http://schemas.microsoft.com/office/drawing/2014/main" id="{86E3919E-94FA-45BE-8EB1-58B34F90066E}"/>
              </a:ext>
            </a:extLst>
          </p:cNvPr>
          <p:cNvSpPr txBox="1">
            <a:spLocks noChangeArrowheads="1"/>
          </p:cNvSpPr>
          <p:nvPr/>
        </p:nvSpPr>
        <p:spPr bwMode="auto">
          <a:xfrm>
            <a:off x="6665205" y="1652530"/>
            <a:ext cx="5089793"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User Details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This fragment also integrate on main activity that help to shows user data and also have many options like edit account, see their orders, verify their email, verify their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phone_number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(verification is use such a great concepts), also use logout and delete account system.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C4FC4F7-7F71-4CD9-BA58-3ECD4C19C454}"/>
              </a:ext>
            </a:extLst>
          </p:cNvPr>
          <p:cNvPicPr>
            <a:picLocks noChangeAspect="1"/>
          </p:cNvPicPr>
          <p:nvPr/>
        </p:nvPicPr>
        <p:blipFill>
          <a:blip r:embed="rId3"/>
          <a:stretch>
            <a:fillRect/>
          </a:stretch>
        </p:blipFill>
        <p:spPr>
          <a:xfrm>
            <a:off x="-3267203" y="685800"/>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Box 2">
            <a:extLst>
              <a:ext uri="{FF2B5EF4-FFF2-40B4-BE49-F238E27FC236}">
                <a16:creationId xmlns:a16="http://schemas.microsoft.com/office/drawing/2014/main" id="{FD39C2A7-5C75-4FDE-882C-7C9D47759F2A}"/>
              </a:ext>
            </a:extLst>
          </p:cNvPr>
          <p:cNvSpPr txBox="1">
            <a:spLocks noChangeArrowheads="1"/>
          </p:cNvSpPr>
          <p:nvPr/>
        </p:nvSpPr>
        <p:spPr bwMode="auto">
          <a:xfrm>
            <a:off x="12985218" y="2631116"/>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Edit Profile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 edit their profile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00E43F9-9EE5-4199-BAED-0047FAF55ACF}"/>
              </a:ext>
            </a:extLst>
          </p:cNvPr>
          <p:cNvPicPr>
            <a:picLocks noChangeAspect="1"/>
          </p:cNvPicPr>
          <p:nvPr/>
        </p:nvPicPr>
        <p:blipFill>
          <a:blip r:embed="rId4"/>
          <a:stretch>
            <a:fillRect/>
          </a:stretch>
        </p:blipFill>
        <p:spPr>
          <a:xfrm>
            <a:off x="10511390" y="-935847"/>
            <a:ext cx="2435353" cy="2435353"/>
          </a:xfrm>
          <a:prstGeom prst="rect">
            <a:avLst/>
          </a:prstGeom>
        </p:spPr>
      </p:pic>
      <p:sp>
        <p:nvSpPr>
          <p:cNvPr id="10" name="Text Box 2">
            <a:extLst>
              <a:ext uri="{FF2B5EF4-FFF2-40B4-BE49-F238E27FC236}">
                <a16:creationId xmlns:a16="http://schemas.microsoft.com/office/drawing/2014/main" id="{A7E5A88C-9D72-4E58-9F5A-314A6808010B}"/>
              </a:ext>
            </a:extLst>
          </p:cNvPr>
          <p:cNvSpPr txBox="1">
            <a:spLocks noChangeArrowheads="1"/>
          </p:cNvSpPr>
          <p:nvPr/>
        </p:nvSpPr>
        <p:spPr bwMode="auto">
          <a:xfrm>
            <a:off x="12810206" y="2631115"/>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Edit Profile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 edit their profile name and </a:t>
            </a:r>
            <a:r>
              <a:rPr lang="en-US" kern="100" dirty="0" err="1">
                <a:latin typeface="Times New Roman" panose="02020603050405020304" pitchFamily="18" charset="0"/>
                <a:ea typeface="Calibri" panose="020F0502020204030204" pitchFamily="34" charset="0"/>
                <a:cs typeface="Arial" panose="020B0604020202020204" pitchFamily="34" charset="0"/>
              </a:rPr>
              <a:t>phone_number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4837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27</a:t>
            </a:fld>
            <a:endParaRPr lang="en-US" dirty="0"/>
          </a:p>
        </p:txBody>
      </p:sp>
      <p:pic>
        <p:nvPicPr>
          <p:cNvPr id="11" name="Picture 10">
            <a:extLst>
              <a:ext uri="{FF2B5EF4-FFF2-40B4-BE49-F238E27FC236}">
                <a16:creationId xmlns:a16="http://schemas.microsoft.com/office/drawing/2014/main" id="{D0AF88DF-C725-49A5-BE04-39BE34AD1D62}"/>
              </a:ext>
            </a:extLst>
          </p:cNvPr>
          <p:cNvPicPr>
            <a:picLocks noChangeAspect="1"/>
          </p:cNvPicPr>
          <p:nvPr/>
        </p:nvPicPr>
        <p:blipFill>
          <a:blip r:embed="rId2"/>
          <a:stretch>
            <a:fillRect/>
          </a:stretch>
        </p:blipFill>
        <p:spPr>
          <a:xfrm>
            <a:off x="1683282" y="685800"/>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 name="Straight Arrow Connector 4">
            <a:extLst>
              <a:ext uri="{FF2B5EF4-FFF2-40B4-BE49-F238E27FC236}">
                <a16:creationId xmlns:a16="http://schemas.microsoft.com/office/drawing/2014/main" id="{E7947D23-DB83-45BE-9827-B6D88C697E2B}"/>
              </a:ext>
            </a:extLst>
          </p:cNvPr>
          <p:cNvCxnSpPr/>
          <p:nvPr/>
        </p:nvCxnSpPr>
        <p:spPr>
          <a:xfrm flipH="1" flipV="1">
            <a:off x="3804608" y="2185930"/>
            <a:ext cx="3814933" cy="705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Text Box 2">
            <a:extLst>
              <a:ext uri="{FF2B5EF4-FFF2-40B4-BE49-F238E27FC236}">
                <a16:creationId xmlns:a16="http://schemas.microsoft.com/office/drawing/2014/main" id="{86E3919E-94FA-45BE-8EB1-58B34F90066E}"/>
              </a:ext>
            </a:extLst>
          </p:cNvPr>
          <p:cNvSpPr txBox="1">
            <a:spLocks noChangeArrowheads="1"/>
          </p:cNvSpPr>
          <p:nvPr/>
        </p:nvSpPr>
        <p:spPr bwMode="auto">
          <a:xfrm>
            <a:off x="12891834" y="1388046"/>
            <a:ext cx="5089793"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User Details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This fragment also integrate on main activity that help to shows user data and also have many options like edit account, see their orders, verify their email, verify their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phone_number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(verification is use such a great concepts), also use logout and delete account system.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B7C067D-A232-4D1B-9E01-7AB6B7BF42C6}"/>
              </a:ext>
            </a:extLst>
          </p:cNvPr>
          <p:cNvPicPr>
            <a:picLocks noChangeAspect="1"/>
          </p:cNvPicPr>
          <p:nvPr/>
        </p:nvPicPr>
        <p:blipFill>
          <a:blip r:embed="rId3"/>
          <a:stretch>
            <a:fillRect/>
          </a:stretch>
        </p:blipFill>
        <p:spPr>
          <a:xfrm>
            <a:off x="5852252" y="685800"/>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Box 2">
            <a:extLst>
              <a:ext uri="{FF2B5EF4-FFF2-40B4-BE49-F238E27FC236}">
                <a16:creationId xmlns:a16="http://schemas.microsoft.com/office/drawing/2014/main" id="{D04AFD71-7E26-4F60-9B01-BDB2C8315C84}"/>
              </a:ext>
            </a:extLst>
          </p:cNvPr>
          <p:cNvSpPr txBox="1">
            <a:spLocks noChangeArrowheads="1"/>
          </p:cNvSpPr>
          <p:nvPr/>
        </p:nvSpPr>
        <p:spPr bwMode="auto">
          <a:xfrm>
            <a:off x="9137118" y="2631116"/>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Edit Profile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 edit their profile name and </a:t>
            </a:r>
            <a:r>
              <a:rPr lang="en-US" kern="100" dirty="0" err="1">
                <a:latin typeface="Times New Roman" panose="02020603050405020304" pitchFamily="18" charset="0"/>
                <a:ea typeface="Calibri" panose="020F0502020204030204" pitchFamily="34" charset="0"/>
                <a:cs typeface="Arial" panose="020B0604020202020204" pitchFamily="34" charset="0"/>
              </a:rPr>
              <a:t>phone_number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7B7F283-223A-44F7-8E52-E6907F1F572E}"/>
              </a:ext>
            </a:extLst>
          </p:cNvPr>
          <p:cNvPicPr>
            <a:picLocks noChangeAspect="1"/>
          </p:cNvPicPr>
          <p:nvPr/>
        </p:nvPicPr>
        <p:blipFill>
          <a:blip r:embed="rId4"/>
          <a:stretch>
            <a:fillRect/>
          </a:stretch>
        </p:blipFill>
        <p:spPr>
          <a:xfrm>
            <a:off x="13122725" y="2083643"/>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 Box 2">
            <a:extLst>
              <a:ext uri="{FF2B5EF4-FFF2-40B4-BE49-F238E27FC236}">
                <a16:creationId xmlns:a16="http://schemas.microsoft.com/office/drawing/2014/main" id="{D438CEA6-16CC-496C-8308-47E836081BA4}"/>
              </a:ext>
            </a:extLst>
          </p:cNvPr>
          <p:cNvSpPr txBox="1">
            <a:spLocks noChangeArrowheads="1"/>
          </p:cNvSpPr>
          <p:nvPr/>
        </p:nvSpPr>
        <p:spPr bwMode="auto">
          <a:xfrm>
            <a:off x="15937968" y="4028960"/>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Order History</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Users see their order history on real time.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4C91B64-310C-4FD2-B9D3-BCE030D1479F}"/>
              </a:ext>
            </a:extLst>
          </p:cNvPr>
          <p:cNvPicPr>
            <a:picLocks noChangeAspect="1"/>
          </p:cNvPicPr>
          <p:nvPr/>
        </p:nvPicPr>
        <p:blipFill>
          <a:blip r:embed="rId5"/>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2071958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28</a:t>
            </a:fld>
            <a:endParaRPr lang="en-US" dirty="0"/>
          </a:p>
        </p:txBody>
      </p:sp>
      <p:pic>
        <p:nvPicPr>
          <p:cNvPr id="3" name="Picture 2">
            <a:extLst>
              <a:ext uri="{FF2B5EF4-FFF2-40B4-BE49-F238E27FC236}">
                <a16:creationId xmlns:a16="http://schemas.microsoft.com/office/drawing/2014/main" id="{7B7C067D-A232-4D1B-9E01-7AB6B7BF42C6}"/>
              </a:ext>
            </a:extLst>
          </p:cNvPr>
          <p:cNvPicPr>
            <a:picLocks noChangeAspect="1"/>
          </p:cNvPicPr>
          <p:nvPr/>
        </p:nvPicPr>
        <p:blipFill>
          <a:blip r:embed="rId2"/>
          <a:stretch>
            <a:fillRect/>
          </a:stretch>
        </p:blipFill>
        <p:spPr>
          <a:xfrm rot="21372644">
            <a:off x="1614289" y="607366"/>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D0AF88DF-C725-49A5-BE04-39BE34AD1D62}"/>
              </a:ext>
            </a:extLst>
          </p:cNvPr>
          <p:cNvPicPr>
            <a:picLocks noChangeAspect="1"/>
          </p:cNvPicPr>
          <p:nvPr/>
        </p:nvPicPr>
        <p:blipFill>
          <a:blip r:embed="rId3"/>
          <a:stretch>
            <a:fillRect/>
          </a:stretch>
        </p:blipFill>
        <p:spPr>
          <a:xfrm>
            <a:off x="2486719" y="685799"/>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 name="Straight Arrow Connector 4">
            <a:extLst>
              <a:ext uri="{FF2B5EF4-FFF2-40B4-BE49-F238E27FC236}">
                <a16:creationId xmlns:a16="http://schemas.microsoft.com/office/drawing/2014/main" id="{E7947D23-DB83-45BE-9827-B6D88C697E2B}"/>
              </a:ext>
            </a:extLst>
          </p:cNvPr>
          <p:cNvCxnSpPr/>
          <p:nvPr/>
        </p:nvCxnSpPr>
        <p:spPr>
          <a:xfrm flipH="1" flipV="1">
            <a:off x="4492077" y="2645487"/>
            <a:ext cx="3814933" cy="705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 Box 2">
            <a:extLst>
              <a:ext uri="{FF2B5EF4-FFF2-40B4-BE49-F238E27FC236}">
                <a16:creationId xmlns:a16="http://schemas.microsoft.com/office/drawing/2014/main" id="{D04AFD71-7E26-4F60-9B01-BDB2C8315C84}"/>
              </a:ext>
            </a:extLst>
          </p:cNvPr>
          <p:cNvSpPr txBox="1">
            <a:spLocks noChangeArrowheads="1"/>
          </p:cNvSpPr>
          <p:nvPr/>
        </p:nvSpPr>
        <p:spPr bwMode="auto">
          <a:xfrm>
            <a:off x="13594818" y="3429000"/>
            <a:ext cx="2743200" cy="1595767"/>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Edit Profile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 edit their profile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DABCF48-CC60-42BD-B35A-C2FCAE347275}"/>
              </a:ext>
            </a:extLst>
          </p:cNvPr>
          <p:cNvPicPr>
            <a:picLocks noChangeAspect="1"/>
          </p:cNvPicPr>
          <p:nvPr/>
        </p:nvPicPr>
        <p:blipFill>
          <a:blip r:embed="rId4"/>
          <a:stretch>
            <a:fillRect/>
          </a:stretch>
        </p:blipFill>
        <p:spPr>
          <a:xfrm>
            <a:off x="6321875" y="685799"/>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 Box 2">
            <a:extLst>
              <a:ext uri="{FF2B5EF4-FFF2-40B4-BE49-F238E27FC236}">
                <a16:creationId xmlns:a16="http://schemas.microsoft.com/office/drawing/2014/main" id="{D132CFDA-9E5E-4C25-A7E3-DAB4F766B43F}"/>
              </a:ext>
            </a:extLst>
          </p:cNvPr>
          <p:cNvSpPr txBox="1">
            <a:spLocks noChangeArrowheads="1"/>
          </p:cNvSpPr>
          <p:nvPr/>
        </p:nvSpPr>
        <p:spPr bwMode="auto">
          <a:xfrm>
            <a:off x="9137118" y="2631116"/>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Order History</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Users see their order history on real time.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DCB8E68F-5EAC-4C84-AD85-AD8A434B1F4C}"/>
              </a:ext>
            </a:extLst>
          </p:cNvPr>
          <p:cNvPicPr>
            <a:picLocks noChangeAspect="1"/>
          </p:cNvPicPr>
          <p:nvPr/>
        </p:nvPicPr>
        <p:blipFill>
          <a:blip r:embed="rId5"/>
          <a:stretch>
            <a:fillRect/>
          </a:stretch>
        </p:blipFill>
        <p:spPr>
          <a:xfrm>
            <a:off x="12650183" y="1781887"/>
            <a:ext cx="257342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 Box 2">
            <a:extLst>
              <a:ext uri="{FF2B5EF4-FFF2-40B4-BE49-F238E27FC236}">
                <a16:creationId xmlns:a16="http://schemas.microsoft.com/office/drawing/2014/main" id="{C51D09E0-E8BA-4EC0-950F-E373BE5A93D1}"/>
              </a:ext>
            </a:extLst>
          </p:cNvPr>
          <p:cNvSpPr txBox="1">
            <a:spLocks noChangeArrowheads="1"/>
          </p:cNvSpPr>
          <p:nvPr/>
        </p:nvSpPr>
        <p:spPr bwMode="auto">
          <a:xfrm>
            <a:off x="15367786" y="3409932"/>
            <a:ext cx="2573426"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Verify Email</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Verify user email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13C8AF3-4866-44DF-B715-50F42CE82D1E}"/>
              </a:ext>
            </a:extLst>
          </p:cNvPr>
          <p:cNvPicPr>
            <a:picLocks noChangeAspect="1"/>
          </p:cNvPicPr>
          <p:nvPr/>
        </p:nvPicPr>
        <p:blipFill>
          <a:blip r:embed="rId6"/>
          <a:stretch>
            <a:fillRect/>
          </a:stretch>
        </p:blipFill>
        <p:spPr>
          <a:xfrm>
            <a:off x="10511390" y="-935847"/>
            <a:ext cx="2435353" cy="2435353"/>
          </a:xfrm>
          <a:prstGeom prst="rect">
            <a:avLst/>
          </a:prstGeom>
        </p:spPr>
      </p:pic>
      <p:sp>
        <p:nvSpPr>
          <p:cNvPr id="15" name="Text Box 2">
            <a:extLst>
              <a:ext uri="{FF2B5EF4-FFF2-40B4-BE49-F238E27FC236}">
                <a16:creationId xmlns:a16="http://schemas.microsoft.com/office/drawing/2014/main" id="{6878EDD9-8F25-4BBD-B4AF-8A96384FD76F}"/>
              </a:ext>
            </a:extLst>
          </p:cNvPr>
          <p:cNvSpPr txBox="1">
            <a:spLocks noChangeArrowheads="1"/>
          </p:cNvSpPr>
          <p:nvPr/>
        </p:nvSpPr>
        <p:spPr bwMode="auto">
          <a:xfrm>
            <a:off x="14966418" y="2723903"/>
            <a:ext cx="2573426" cy="2743218"/>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Verify Email</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Verify user email by </a:t>
            </a:r>
            <a:r>
              <a:rPr lang="en-US" kern="100" dirty="0" err="1">
                <a:latin typeface="Times New Roman" panose="02020603050405020304" pitchFamily="18" charset="0"/>
                <a:ea typeface="Calibri" panose="020F0502020204030204" pitchFamily="34" charset="0"/>
                <a:cs typeface="Arial" panose="020B0604020202020204" pitchFamily="34" charset="0"/>
              </a:rPr>
              <a:t>otp</a:t>
            </a:r>
            <a:r>
              <a:rPr lang="en-US" kern="100" dirty="0">
                <a:latin typeface="Times New Roman" panose="02020603050405020304" pitchFamily="18" charset="0"/>
                <a:ea typeface="Calibri" panose="020F0502020204030204" pitchFamily="34" charset="0"/>
                <a:cs typeface="Arial" panose="020B0604020202020204" pitchFamily="34" charset="0"/>
              </a:rPr>
              <a:t> that display on app for 3 seconds, if user enter wrong </a:t>
            </a:r>
            <a:r>
              <a:rPr lang="en-US" kern="100" dirty="0" err="1">
                <a:latin typeface="Times New Roman" panose="02020603050405020304" pitchFamily="18" charset="0"/>
                <a:ea typeface="Calibri" panose="020F0502020204030204" pitchFamily="34" charset="0"/>
                <a:cs typeface="Arial" panose="020B0604020202020204" pitchFamily="34" charset="0"/>
              </a:rPr>
              <a:t>otp</a:t>
            </a:r>
            <a:r>
              <a:rPr lang="en-US" kern="100" dirty="0">
                <a:latin typeface="Times New Roman" panose="02020603050405020304" pitchFamily="18" charset="0"/>
                <a:ea typeface="Calibri" panose="020F0502020204030204" pitchFamily="34" charset="0"/>
                <a:cs typeface="Arial" panose="020B0604020202020204" pitchFamily="34" charset="0"/>
              </a:rPr>
              <a:t> then their account block for 24hours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30822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29</a:t>
            </a:fld>
            <a:endParaRPr lang="en-US" dirty="0"/>
          </a:p>
        </p:txBody>
      </p:sp>
      <p:pic>
        <p:nvPicPr>
          <p:cNvPr id="7" name="Picture 6">
            <a:extLst>
              <a:ext uri="{FF2B5EF4-FFF2-40B4-BE49-F238E27FC236}">
                <a16:creationId xmlns:a16="http://schemas.microsoft.com/office/drawing/2014/main" id="{CDABCF48-CC60-42BD-B35A-C2FCAE347275}"/>
              </a:ext>
            </a:extLst>
          </p:cNvPr>
          <p:cNvPicPr>
            <a:picLocks noChangeAspect="1"/>
          </p:cNvPicPr>
          <p:nvPr/>
        </p:nvPicPr>
        <p:blipFill>
          <a:blip r:embed="rId2"/>
          <a:stretch>
            <a:fillRect/>
          </a:stretch>
        </p:blipFill>
        <p:spPr>
          <a:xfrm rot="21135192">
            <a:off x="1341273" y="607364"/>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Box 2">
            <a:extLst>
              <a:ext uri="{FF2B5EF4-FFF2-40B4-BE49-F238E27FC236}">
                <a16:creationId xmlns:a16="http://schemas.microsoft.com/office/drawing/2014/main" id="{D04AFD71-7E26-4F60-9B01-BDB2C8315C84}"/>
              </a:ext>
            </a:extLst>
          </p:cNvPr>
          <p:cNvSpPr txBox="1">
            <a:spLocks noChangeArrowheads="1"/>
          </p:cNvSpPr>
          <p:nvPr/>
        </p:nvSpPr>
        <p:spPr bwMode="auto">
          <a:xfrm>
            <a:off x="13594818" y="3429000"/>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Edit Profile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 edit their profile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 Box 2">
            <a:extLst>
              <a:ext uri="{FF2B5EF4-FFF2-40B4-BE49-F238E27FC236}">
                <a16:creationId xmlns:a16="http://schemas.microsoft.com/office/drawing/2014/main" id="{D132CFDA-9E5E-4C25-A7E3-DAB4F766B43F}"/>
              </a:ext>
            </a:extLst>
          </p:cNvPr>
          <p:cNvSpPr txBox="1">
            <a:spLocks noChangeArrowheads="1"/>
          </p:cNvSpPr>
          <p:nvPr/>
        </p:nvSpPr>
        <p:spPr bwMode="auto">
          <a:xfrm>
            <a:off x="12889968" y="4815270"/>
            <a:ext cx="2743200" cy="1595767"/>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Order History</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Users see their order history on real time.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 Box 2">
            <a:extLst>
              <a:ext uri="{FF2B5EF4-FFF2-40B4-BE49-F238E27FC236}">
                <a16:creationId xmlns:a16="http://schemas.microsoft.com/office/drawing/2014/main" id="{16936568-CD04-415D-B225-8CCD66C7C774}"/>
              </a:ext>
            </a:extLst>
          </p:cNvPr>
          <p:cNvSpPr txBox="1">
            <a:spLocks noChangeArrowheads="1"/>
          </p:cNvSpPr>
          <p:nvPr/>
        </p:nvSpPr>
        <p:spPr bwMode="auto">
          <a:xfrm>
            <a:off x="9424186" y="2552682"/>
            <a:ext cx="2573426" cy="2743218"/>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Verify Email</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Verify user email by </a:t>
            </a:r>
            <a:r>
              <a:rPr lang="en-US" kern="100" dirty="0" err="1">
                <a:latin typeface="Times New Roman" panose="02020603050405020304" pitchFamily="18" charset="0"/>
                <a:ea typeface="Calibri" panose="020F0502020204030204" pitchFamily="34" charset="0"/>
                <a:cs typeface="Arial" panose="020B0604020202020204" pitchFamily="34" charset="0"/>
              </a:rPr>
              <a:t>otp</a:t>
            </a:r>
            <a:r>
              <a:rPr lang="en-US" kern="100" dirty="0">
                <a:latin typeface="Times New Roman" panose="02020603050405020304" pitchFamily="18" charset="0"/>
                <a:ea typeface="Calibri" panose="020F0502020204030204" pitchFamily="34" charset="0"/>
                <a:cs typeface="Arial" panose="020B0604020202020204" pitchFamily="34" charset="0"/>
              </a:rPr>
              <a:t> that display on app for 3 seconds, if user enter wrong </a:t>
            </a:r>
            <a:r>
              <a:rPr lang="en-US" kern="100" dirty="0" err="1">
                <a:latin typeface="Times New Roman" panose="02020603050405020304" pitchFamily="18" charset="0"/>
                <a:ea typeface="Calibri" panose="020F0502020204030204" pitchFamily="34" charset="0"/>
                <a:cs typeface="Arial" panose="020B0604020202020204" pitchFamily="34" charset="0"/>
              </a:rPr>
              <a:t>otp</a:t>
            </a:r>
            <a:r>
              <a:rPr lang="en-US" kern="100" dirty="0">
                <a:latin typeface="Times New Roman" panose="02020603050405020304" pitchFamily="18" charset="0"/>
                <a:ea typeface="Calibri" panose="020F0502020204030204" pitchFamily="34" charset="0"/>
                <a:cs typeface="Arial" panose="020B0604020202020204" pitchFamily="34" charset="0"/>
              </a:rPr>
              <a:t> then their account block for 24hours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30E70681-80B1-4FF9-B37C-A26AEF868BEC}"/>
              </a:ext>
            </a:extLst>
          </p:cNvPr>
          <p:cNvPicPr>
            <a:picLocks noChangeAspect="1"/>
          </p:cNvPicPr>
          <p:nvPr/>
        </p:nvPicPr>
        <p:blipFill>
          <a:blip r:embed="rId3"/>
          <a:stretch>
            <a:fillRect/>
          </a:stretch>
        </p:blipFill>
        <p:spPr>
          <a:xfrm rot="21372644">
            <a:off x="2192215" y="607366"/>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86577ABA-3103-4B9B-A500-C1F10D7A7618}"/>
              </a:ext>
            </a:extLst>
          </p:cNvPr>
          <p:cNvPicPr>
            <a:picLocks noChangeAspect="1"/>
          </p:cNvPicPr>
          <p:nvPr/>
        </p:nvPicPr>
        <p:blipFill>
          <a:blip r:embed="rId4"/>
          <a:stretch>
            <a:fillRect/>
          </a:stretch>
        </p:blipFill>
        <p:spPr>
          <a:xfrm>
            <a:off x="3064645" y="685799"/>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7ACE0367-DCAC-4702-906A-21D97C86C6E9}"/>
              </a:ext>
            </a:extLst>
          </p:cNvPr>
          <p:cNvPicPr>
            <a:picLocks noChangeAspect="1"/>
          </p:cNvPicPr>
          <p:nvPr/>
        </p:nvPicPr>
        <p:blipFill>
          <a:blip r:embed="rId5"/>
          <a:stretch>
            <a:fillRect/>
          </a:stretch>
        </p:blipFill>
        <p:spPr>
          <a:xfrm>
            <a:off x="13068098" y="1019869"/>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 name="Straight Arrow Connector 4">
            <a:extLst>
              <a:ext uri="{FF2B5EF4-FFF2-40B4-BE49-F238E27FC236}">
                <a16:creationId xmlns:a16="http://schemas.microsoft.com/office/drawing/2014/main" id="{E7947D23-DB83-45BE-9827-B6D88C697E2B}"/>
              </a:ext>
            </a:extLst>
          </p:cNvPr>
          <p:cNvCxnSpPr/>
          <p:nvPr/>
        </p:nvCxnSpPr>
        <p:spPr>
          <a:xfrm flipH="1" flipV="1">
            <a:off x="5027528" y="3231517"/>
            <a:ext cx="3814933" cy="705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6" name="Picture 5">
            <a:extLst>
              <a:ext uri="{FF2B5EF4-FFF2-40B4-BE49-F238E27FC236}">
                <a16:creationId xmlns:a16="http://schemas.microsoft.com/office/drawing/2014/main" id="{6CF77965-17B3-4965-BA02-B8736EE8C130}"/>
              </a:ext>
            </a:extLst>
          </p:cNvPr>
          <p:cNvPicPr>
            <a:picLocks noChangeAspect="1"/>
          </p:cNvPicPr>
          <p:nvPr/>
        </p:nvPicPr>
        <p:blipFill>
          <a:blip r:embed="rId6"/>
          <a:stretch>
            <a:fillRect/>
          </a:stretch>
        </p:blipFill>
        <p:spPr>
          <a:xfrm>
            <a:off x="6706583" y="924637"/>
            <a:ext cx="257342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5AB89AFD-BE30-4D08-A1DF-1631F2241A6F}"/>
              </a:ext>
            </a:extLst>
          </p:cNvPr>
          <p:cNvPicPr>
            <a:picLocks noChangeAspect="1"/>
          </p:cNvPicPr>
          <p:nvPr/>
        </p:nvPicPr>
        <p:blipFill>
          <a:blip r:embed="rId7"/>
          <a:stretch>
            <a:fillRect/>
          </a:stretch>
        </p:blipFill>
        <p:spPr>
          <a:xfrm>
            <a:off x="10511390" y="-935847"/>
            <a:ext cx="2435353" cy="2435353"/>
          </a:xfrm>
          <a:prstGeom prst="rect">
            <a:avLst/>
          </a:prstGeom>
        </p:spPr>
      </p:pic>
      <p:sp>
        <p:nvSpPr>
          <p:cNvPr id="18" name="Text Box 2">
            <a:extLst>
              <a:ext uri="{FF2B5EF4-FFF2-40B4-BE49-F238E27FC236}">
                <a16:creationId xmlns:a16="http://schemas.microsoft.com/office/drawing/2014/main" id="{970A3C46-B249-442D-A8BC-0938DD2219B3}"/>
              </a:ext>
            </a:extLst>
          </p:cNvPr>
          <p:cNvSpPr txBox="1">
            <a:spLocks noChangeArrowheads="1"/>
          </p:cNvSpPr>
          <p:nvPr/>
        </p:nvSpPr>
        <p:spPr bwMode="auto">
          <a:xfrm>
            <a:off x="15882623" y="3200435"/>
            <a:ext cx="2573426"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Logout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User also logout and delete their account</a:t>
            </a:r>
          </a:p>
        </p:txBody>
      </p:sp>
      <p:sp>
        <p:nvSpPr>
          <p:cNvPr id="20" name="Text Box 2">
            <a:extLst>
              <a:ext uri="{FF2B5EF4-FFF2-40B4-BE49-F238E27FC236}">
                <a16:creationId xmlns:a16="http://schemas.microsoft.com/office/drawing/2014/main" id="{37624355-5175-4DA9-8472-6F86A1F28009}"/>
              </a:ext>
            </a:extLst>
          </p:cNvPr>
          <p:cNvSpPr txBox="1">
            <a:spLocks noChangeArrowheads="1"/>
          </p:cNvSpPr>
          <p:nvPr/>
        </p:nvSpPr>
        <p:spPr bwMode="auto">
          <a:xfrm>
            <a:off x="15882623" y="3581347"/>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Order History</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Users see their order history on real time.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1487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Objectives</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pPr marL="0" marR="0" algn="just"/>
            <a:r>
              <a:rPr lang="en-US" dirty="0"/>
              <a:t>An impactful e-commerce solution is vital in today's digital economy. We propose an Android-based application for the cosmetics sector, featuring a robust MySQL database for reliable data management. It offers fast filters, strong security, user-friendly features, and effective analytics, ensuring a seamless and secure shopping experience.</a:t>
            </a:r>
            <a:endParaRPr lang="en-US" sz="1800" dirty="0">
              <a:effectLst/>
              <a:latin typeface="Times New Roman" panose="02020603050405020304" pitchFamily="18" charset="0"/>
              <a:ea typeface="Times New Roman" panose="02020603050405020304" pitchFamily="18" charset="0"/>
            </a:endParaRP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pic>
        <p:nvPicPr>
          <p:cNvPr id="7" name="Picture 6">
            <a:extLst>
              <a:ext uri="{FF2B5EF4-FFF2-40B4-BE49-F238E27FC236}">
                <a16:creationId xmlns:a16="http://schemas.microsoft.com/office/drawing/2014/main" id="{B6E6800B-D959-48C8-845A-7166F2C67419}"/>
              </a:ext>
            </a:extLst>
          </p:cNvPr>
          <p:cNvPicPr>
            <a:picLocks noChangeAspect="1"/>
          </p:cNvPicPr>
          <p:nvPr/>
        </p:nvPicPr>
        <p:blipFill>
          <a:blip r:embed="rId2"/>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284915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30</a:t>
            </a:fld>
            <a:endParaRPr lang="en-US" dirty="0"/>
          </a:p>
        </p:txBody>
      </p:sp>
      <p:pic>
        <p:nvPicPr>
          <p:cNvPr id="6" name="Picture 5">
            <a:extLst>
              <a:ext uri="{FF2B5EF4-FFF2-40B4-BE49-F238E27FC236}">
                <a16:creationId xmlns:a16="http://schemas.microsoft.com/office/drawing/2014/main" id="{6CF77965-17B3-4965-BA02-B8736EE8C130}"/>
              </a:ext>
            </a:extLst>
          </p:cNvPr>
          <p:cNvPicPr>
            <a:picLocks noChangeAspect="1"/>
          </p:cNvPicPr>
          <p:nvPr/>
        </p:nvPicPr>
        <p:blipFill>
          <a:blip r:embed="rId2"/>
          <a:stretch>
            <a:fillRect/>
          </a:stretch>
        </p:blipFill>
        <p:spPr>
          <a:xfrm rot="20810861">
            <a:off x="778655" y="649129"/>
            <a:ext cx="257342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Box 2">
            <a:extLst>
              <a:ext uri="{FF2B5EF4-FFF2-40B4-BE49-F238E27FC236}">
                <a16:creationId xmlns:a16="http://schemas.microsoft.com/office/drawing/2014/main" id="{D04AFD71-7E26-4F60-9B01-BDB2C8315C84}"/>
              </a:ext>
            </a:extLst>
          </p:cNvPr>
          <p:cNvSpPr txBox="1">
            <a:spLocks noChangeArrowheads="1"/>
          </p:cNvSpPr>
          <p:nvPr/>
        </p:nvSpPr>
        <p:spPr bwMode="auto">
          <a:xfrm>
            <a:off x="13594818" y="3429000"/>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Edit Profile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 edit their profile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 Box 2">
            <a:extLst>
              <a:ext uri="{FF2B5EF4-FFF2-40B4-BE49-F238E27FC236}">
                <a16:creationId xmlns:a16="http://schemas.microsoft.com/office/drawing/2014/main" id="{D132CFDA-9E5E-4C25-A7E3-DAB4F766B43F}"/>
              </a:ext>
            </a:extLst>
          </p:cNvPr>
          <p:cNvSpPr txBox="1">
            <a:spLocks noChangeArrowheads="1"/>
          </p:cNvSpPr>
          <p:nvPr/>
        </p:nvSpPr>
        <p:spPr bwMode="auto">
          <a:xfrm>
            <a:off x="12889968" y="4815270"/>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Order History</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Users see their order history on real time.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 Box 2">
            <a:extLst>
              <a:ext uri="{FF2B5EF4-FFF2-40B4-BE49-F238E27FC236}">
                <a16:creationId xmlns:a16="http://schemas.microsoft.com/office/drawing/2014/main" id="{16936568-CD04-415D-B225-8CCD66C7C774}"/>
              </a:ext>
            </a:extLst>
          </p:cNvPr>
          <p:cNvSpPr txBox="1">
            <a:spLocks noChangeArrowheads="1"/>
          </p:cNvSpPr>
          <p:nvPr/>
        </p:nvSpPr>
        <p:spPr bwMode="auto">
          <a:xfrm>
            <a:off x="13372518" y="5741028"/>
            <a:ext cx="2573426"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Verify Email</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Verify user email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8E055674-2E60-4E86-B78D-04EFB3710326}"/>
              </a:ext>
            </a:extLst>
          </p:cNvPr>
          <p:cNvPicPr>
            <a:picLocks noChangeAspect="1"/>
          </p:cNvPicPr>
          <p:nvPr/>
        </p:nvPicPr>
        <p:blipFill>
          <a:blip r:embed="rId3"/>
          <a:stretch>
            <a:fillRect/>
          </a:stretch>
        </p:blipFill>
        <p:spPr>
          <a:xfrm rot="21135192">
            <a:off x="1442974" y="634649"/>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59FC4212-6446-46B7-A77B-AD37F8AA1C50}"/>
              </a:ext>
            </a:extLst>
          </p:cNvPr>
          <p:cNvPicPr>
            <a:picLocks noChangeAspect="1"/>
          </p:cNvPicPr>
          <p:nvPr/>
        </p:nvPicPr>
        <p:blipFill>
          <a:blip r:embed="rId4"/>
          <a:stretch>
            <a:fillRect/>
          </a:stretch>
        </p:blipFill>
        <p:spPr>
          <a:xfrm rot="21372644">
            <a:off x="2293916" y="634651"/>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EE35A92D-5F68-4179-8156-9D912086D794}"/>
              </a:ext>
            </a:extLst>
          </p:cNvPr>
          <p:cNvPicPr>
            <a:picLocks noChangeAspect="1"/>
          </p:cNvPicPr>
          <p:nvPr/>
        </p:nvPicPr>
        <p:blipFill>
          <a:blip r:embed="rId5"/>
          <a:stretch>
            <a:fillRect/>
          </a:stretch>
        </p:blipFill>
        <p:spPr>
          <a:xfrm>
            <a:off x="3166346" y="713084"/>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 name="Straight Arrow Connector 4">
            <a:extLst>
              <a:ext uri="{FF2B5EF4-FFF2-40B4-BE49-F238E27FC236}">
                <a16:creationId xmlns:a16="http://schemas.microsoft.com/office/drawing/2014/main" id="{E7947D23-DB83-45BE-9827-B6D88C697E2B}"/>
              </a:ext>
            </a:extLst>
          </p:cNvPr>
          <p:cNvCxnSpPr/>
          <p:nvPr/>
        </p:nvCxnSpPr>
        <p:spPr>
          <a:xfrm flipH="1" flipV="1">
            <a:off x="4482891" y="4226883"/>
            <a:ext cx="3814933" cy="705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F30F2D97-8548-42E8-8F82-E22E08BE7795}"/>
              </a:ext>
            </a:extLst>
          </p:cNvPr>
          <p:cNvPicPr>
            <a:picLocks noChangeAspect="1"/>
          </p:cNvPicPr>
          <p:nvPr/>
        </p:nvPicPr>
        <p:blipFill>
          <a:blip r:embed="rId6"/>
          <a:stretch>
            <a:fillRect/>
          </a:stretch>
        </p:blipFill>
        <p:spPr>
          <a:xfrm>
            <a:off x="6596661" y="649129"/>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 Box 2">
            <a:extLst>
              <a:ext uri="{FF2B5EF4-FFF2-40B4-BE49-F238E27FC236}">
                <a16:creationId xmlns:a16="http://schemas.microsoft.com/office/drawing/2014/main" id="{C397C0E8-22C5-4285-A3ED-2B9F23B48840}"/>
              </a:ext>
            </a:extLst>
          </p:cNvPr>
          <p:cNvSpPr txBox="1">
            <a:spLocks noChangeArrowheads="1"/>
          </p:cNvSpPr>
          <p:nvPr/>
        </p:nvSpPr>
        <p:spPr bwMode="auto">
          <a:xfrm>
            <a:off x="9424186" y="2552682"/>
            <a:ext cx="2573426"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Logout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User also logout and delete their account</a:t>
            </a:r>
          </a:p>
        </p:txBody>
      </p:sp>
      <p:pic>
        <p:nvPicPr>
          <p:cNvPr id="19" name="Picture 18">
            <a:extLst>
              <a:ext uri="{FF2B5EF4-FFF2-40B4-BE49-F238E27FC236}">
                <a16:creationId xmlns:a16="http://schemas.microsoft.com/office/drawing/2014/main" id="{89B46413-1065-4E3A-8EF7-7511BCD6C58C}"/>
              </a:ext>
            </a:extLst>
          </p:cNvPr>
          <p:cNvPicPr>
            <a:picLocks noChangeAspect="1"/>
          </p:cNvPicPr>
          <p:nvPr/>
        </p:nvPicPr>
        <p:blipFill>
          <a:blip r:embed="rId2"/>
          <a:stretch>
            <a:fillRect/>
          </a:stretch>
        </p:blipFill>
        <p:spPr>
          <a:xfrm>
            <a:off x="13118917" y="685800"/>
            <a:ext cx="257342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A8DAB3E1-95C0-4DCD-B902-2F8AE989DDCB}"/>
              </a:ext>
            </a:extLst>
          </p:cNvPr>
          <p:cNvPicPr>
            <a:picLocks noChangeAspect="1"/>
          </p:cNvPicPr>
          <p:nvPr/>
        </p:nvPicPr>
        <p:blipFill>
          <a:blip r:embed="rId7"/>
          <a:stretch>
            <a:fillRect/>
          </a:stretch>
        </p:blipFill>
        <p:spPr>
          <a:xfrm>
            <a:off x="-2777282" y="485510"/>
            <a:ext cx="2583524"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a:extLst>
              <a:ext uri="{FF2B5EF4-FFF2-40B4-BE49-F238E27FC236}">
                <a16:creationId xmlns:a16="http://schemas.microsoft.com/office/drawing/2014/main" id="{CC3788F5-16D9-4AC3-B29E-AE18F603CD7D}"/>
              </a:ext>
            </a:extLst>
          </p:cNvPr>
          <p:cNvPicPr>
            <a:picLocks noChangeAspect="1"/>
          </p:cNvPicPr>
          <p:nvPr/>
        </p:nvPicPr>
        <p:blipFill>
          <a:blip r:embed="rId8"/>
          <a:stretch>
            <a:fillRect/>
          </a:stretch>
        </p:blipFill>
        <p:spPr>
          <a:xfrm>
            <a:off x="-4296114" y="924637"/>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a:extLst>
              <a:ext uri="{FF2B5EF4-FFF2-40B4-BE49-F238E27FC236}">
                <a16:creationId xmlns:a16="http://schemas.microsoft.com/office/drawing/2014/main" id="{91BACC8E-86AE-46B6-993C-06F9A27B9457}"/>
              </a:ext>
            </a:extLst>
          </p:cNvPr>
          <p:cNvPicPr>
            <a:picLocks noChangeAspect="1"/>
          </p:cNvPicPr>
          <p:nvPr/>
        </p:nvPicPr>
        <p:blipFill>
          <a:blip r:embed="rId9"/>
          <a:stretch>
            <a:fillRect/>
          </a:stretch>
        </p:blipFill>
        <p:spPr>
          <a:xfrm>
            <a:off x="10511390" y="-935847"/>
            <a:ext cx="2435353" cy="2435353"/>
          </a:xfrm>
          <a:prstGeom prst="rect">
            <a:avLst/>
          </a:prstGeom>
        </p:spPr>
      </p:pic>
      <p:sp>
        <p:nvSpPr>
          <p:cNvPr id="17" name="Text Box 2">
            <a:extLst>
              <a:ext uri="{FF2B5EF4-FFF2-40B4-BE49-F238E27FC236}">
                <a16:creationId xmlns:a16="http://schemas.microsoft.com/office/drawing/2014/main" id="{CEC447FF-868F-4B0F-A203-DFE7C62B6788}"/>
              </a:ext>
            </a:extLst>
          </p:cNvPr>
          <p:cNvSpPr txBox="1">
            <a:spLocks noChangeArrowheads="1"/>
          </p:cNvSpPr>
          <p:nvPr/>
        </p:nvSpPr>
        <p:spPr bwMode="auto">
          <a:xfrm>
            <a:off x="14146399" y="3506271"/>
            <a:ext cx="2573426" cy="2743218"/>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Verify Email</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Verify user email by </a:t>
            </a:r>
            <a:r>
              <a:rPr lang="en-US" kern="100" dirty="0" err="1">
                <a:latin typeface="Times New Roman" panose="02020603050405020304" pitchFamily="18" charset="0"/>
                <a:ea typeface="Calibri" panose="020F0502020204030204" pitchFamily="34" charset="0"/>
                <a:cs typeface="Arial" panose="020B0604020202020204" pitchFamily="34" charset="0"/>
              </a:rPr>
              <a:t>otp</a:t>
            </a:r>
            <a:r>
              <a:rPr lang="en-US" kern="100" dirty="0">
                <a:latin typeface="Times New Roman" panose="02020603050405020304" pitchFamily="18" charset="0"/>
                <a:ea typeface="Calibri" panose="020F0502020204030204" pitchFamily="34" charset="0"/>
                <a:cs typeface="Arial" panose="020B0604020202020204" pitchFamily="34" charset="0"/>
              </a:rPr>
              <a:t> that display on app for 3 seconds, if user enter wrong </a:t>
            </a:r>
            <a:r>
              <a:rPr lang="en-US" kern="100" dirty="0" err="1">
                <a:latin typeface="Times New Roman" panose="02020603050405020304" pitchFamily="18" charset="0"/>
                <a:ea typeface="Calibri" panose="020F0502020204030204" pitchFamily="34" charset="0"/>
                <a:cs typeface="Arial" panose="020B0604020202020204" pitchFamily="34" charset="0"/>
              </a:rPr>
              <a:t>otp</a:t>
            </a:r>
            <a:r>
              <a:rPr lang="en-US" kern="100" dirty="0">
                <a:latin typeface="Times New Roman" panose="02020603050405020304" pitchFamily="18" charset="0"/>
                <a:ea typeface="Calibri" panose="020F0502020204030204" pitchFamily="34" charset="0"/>
                <a:cs typeface="Arial" panose="020B0604020202020204" pitchFamily="34" charset="0"/>
              </a:rPr>
              <a:t> then their account block for 24hours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858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8F32D4-8314-4AFF-A4FF-DC788CE182C9}"/>
              </a:ext>
            </a:extLst>
          </p:cNvPr>
          <p:cNvSpPr/>
          <p:nvPr/>
        </p:nvSpPr>
        <p:spPr>
          <a:xfrm>
            <a:off x="-440445" y="-315274"/>
            <a:ext cx="13089138" cy="7336795"/>
          </a:xfrm>
          <a:prstGeom prst="rect">
            <a:avLst/>
          </a:prstGeom>
          <a:solidFill>
            <a:srgbClr val="F8C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F110CE6-34E4-4D91-835A-ABC91683C9E6}"/>
              </a:ext>
            </a:extLst>
          </p:cNvPr>
          <p:cNvSpPr/>
          <p:nvPr/>
        </p:nvSpPr>
        <p:spPr>
          <a:xfrm>
            <a:off x="-2241207" y="-1399720"/>
            <a:ext cx="5191124" cy="51911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DBB6B-7B22-4870-BAF1-B8437790FBC6}"/>
              </a:ext>
            </a:extLst>
          </p:cNvPr>
          <p:cNvSpPr/>
          <p:nvPr/>
        </p:nvSpPr>
        <p:spPr>
          <a:xfrm>
            <a:off x="-2421235" y="-1530258"/>
            <a:ext cx="5527324" cy="5527324"/>
          </a:xfrm>
          <a:prstGeom prst="ellipse">
            <a:avLst/>
          </a:prstGeom>
          <a:noFill/>
          <a:ln w="38100">
            <a:solidFill>
              <a:srgbClr val="D99B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lowchart: Punched Tape 15">
            <a:extLst>
              <a:ext uri="{FF2B5EF4-FFF2-40B4-BE49-F238E27FC236}">
                <a16:creationId xmlns:a16="http://schemas.microsoft.com/office/drawing/2014/main" id="{5972838A-089C-4E50-9B15-07DFF2B2AFA1}"/>
              </a:ext>
            </a:extLst>
          </p:cNvPr>
          <p:cNvSpPr/>
          <p:nvPr/>
        </p:nvSpPr>
        <p:spPr>
          <a:xfrm rot="20249932">
            <a:off x="2351161" y="4164279"/>
            <a:ext cx="12636500" cy="5036416"/>
          </a:xfrm>
          <a:custGeom>
            <a:avLst/>
            <a:gdLst>
              <a:gd name="connsiteX0" fmla="*/ 0 w 12636500"/>
              <a:gd name="connsiteY0" fmla="*/ 503641 h 5036416"/>
              <a:gd name="connsiteX1" fmla="*/ 3159125 w 12636500"/>
              <a:gd name="connsiteY1" fmla="*/ 1007283 h 5036416"/>
              <a:gd name="connsiteX2" fmla="*/ 6318250 w 12636500"/>
              <a:gd name="connsiteY2" fmla="*/ 503641 h 5036416"/>
              <a:gd name="connsiteX3" fmla="*/ 9477375 w 12636500"/>
              <a:gd name="connsiteY3" fmla="*/ 0 h 5036416"/>
              <a:gd name="connsiteX4" fmla="*/ 12636500 w 12636500"/>
              <a:gd name="connsiteY4" fmla="*/ 503641 h 5036416"/>
              <a:gd name="connsiteX5" fmla="*/ 12636500 w 12636500"/>
              <a:gd name="connsiteY5" fmla="*/ 1255746 h 5036416"/>
              <a:gd name="connsiteX6" fmla="*/ 12636500 w 12636500"/>
              <a:gd name="connsiteY6" fmla="*/ 1846685 h 5036416"/>
              <a:gd name="connsiteX7" fmla="*/ 12636500 w 12636500"/>
              <a:gd name="connsiteY7" fmla="*/ 2437625 h 5036416"/>
              <a:gd name="connsiteX8" fmla="*/ 12636500 w 12636500"/>
              <a:gd name="connsiteY8" fmla="*/ 3068856 h 5036416"/>
              <a:gd name="connsiteX9" fmla="*/ 12636500 w 12636500"/>
              <a:gd name="connsiteY9" fmla="*/ 3619504 h 5036416"/>
              <a:gd name="connsiteX10" fmla="*/ 12636500 w 12636500"/>
              <a:gd name="connsiteY10" fmla="*/ 4532774 h 5036416"/>
              <a:gd name="connsiteX11" fmla="*/ 9477375 w 12636500"/>
              <a:gd name="connsiteY11" fmla="*/ 4029132 h 5036416"/>
              <a:gd name="connsiteX12" fmla="*/ 6318250 w 12636500"/>
              <a:gd name="connsiteY12" fmla="*/ 4532774 h 5036416"/>
              <a:gd name="connsiteX13" fmla="*/ 3159125 w 12636500"/>
              <a:gd name="connsiteY13" fmla="*/ 5036416 h 5036416"/>
              <a:gd name="connsiteX14" fmla="*/ 0 w 12636500"/>
              <a:gd name="connsiteY14" fmla="*/ 4532774 h 5036416"/>
              <a:gd name="connsiteX15" fmla="*/ 0 w 12636500"/>
              <a:gd name="connsiteY15" fmla="*/ 3780669 h 5036416"/>
              <a:gd name="connsiteX16" fmla="*/ 0 w 12636500"/>
              <a:gd name="connsiteY16" fmla="*/ 3149438 h 5036416"/>
              <a:gd name="connsiteX17" fmla="*/ 0 w 12636500"/>
              <a:gd name="connsiteY17" fmla="*/ 2598790 h 5036416"/>
              <a:gd name="connsiteX18" fmla="*/ 0 w 12636500"/>
              <a:gd name="connsiteY18" fmla="*/ 1886977 h 5036416"/>
              <a:gd name="connsiteX19" fmla="*/ 0 w 12636500"/>
              <a:gd name="connsiteY19" fmla="*/ 1255746 h 5036416"/>
              <a:gd name="connsiteX20" fmla="*/ 0 w 12636500"/>
              <a:gd name="connsiteY20" fmla="*/ 503641 h 503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36500" h="5036416" extrusionOk="0">
                <a:moveTo>
                  <a:pt x="0" y="503641"/>
                </a:moveTo>
                <a:cubicBezTo>
                  <a:pt x="-76965" y="972297"/>
                  <a:pt x="1355003" y="942242"/>
                  <a:pt x="3159125" y="1007283"/>
                </a:cubicBezTo>
                <a:cubicBezTo>
                  <a:pt x="4917823" y="1031676"/>
                  <a:pt x="6371069" y="771074"/>
                  <a:pt x="6318250" y="503641"/>
                </a:cubicBezTo>
                <a:cubicBezTo>
                  <a:pt x="6320138" y="341530"/>
                  <a:pt x="8051030" y="-109755"/>
                  <a:pt x="9477375" y="0"/>
                </a:cubicBezTo>
                <a:cubicBezTo>
                  <a:pt x="11194624" y="-41931"/>
                  <a:pt x="12591817" y="203888"/>
                  <a:pt x="12636500" y="503641"/>
                </a:cubicBezTo>
                <a:cubicBezTo>
                  <a:pt x="12656392" y="713637"/>
                  <a:pt x="12663840" y="1094495"/>
                  <a:pt x="12636500" y="1255746"/>
                </a:cubicBezTo>
                <a:cubicBezTo>
                  <a:pt x="12609160" y="1416997"/>
                  <a:pt x="12659105" y="1673060"/>
                  <a:pt x="12636500" y="1846685"/>
                </a:cubicBezTo>
                <a:cubicBezTo>
                  <a:pt x="12613895" y="2020310"/>
                  <a:pt x="12662754" y="2287516"/>
                  <a:pt x="12636500" y="2437625"/>
                </a:cubicBezTo>
                <a:cubicBezTo>
                  <a:pt x="12610246" y="2587734"/>
                  <a:pt x="12610493" y="2902905"/>
                  <a:pt x="12636500" y="3068856"/>
                </a:cubicBezTo>
                <a:cubicBezTo>
                  <a:pt x="12662507" y="3234807"/>
                  <a:pt x="12609550" y="3484261"/>
                  <a:pt x="12636500" y="3619504"/>
                </a:cubicBezTo>
                <a:cubicBezTo>
                  <a:pt x="12663450" y="3754747"/>
                  <a:pt x="12623640" y="4145528"/>
                  <a:pt x="12636500" y="4532774"/>
                </a:cubicBezTo>
                <a:cubicBezTo>
                  <a:pt x="12635436" y="4490800"/>
                  <a:pt x="11177525" y="4059254"/>
                  <a:pt x="9477375" y="4029132"/>
                </a:cubicBezTo>
                <a:cubicBezTo>
                  <a:pt x="7715188" y="4078645"/>
                  <a:pt x="6338176" y="4246031"/>
                  <a:pt x="6318250" y="4532774"/>
                </a:cubicBezTo>
                <a:cubicBezTo>
                  <a:pt x="6306572" y="4856865"/>
                  <a:pt x="5238813" y="5049120"/>
                  <a:pt x="3159125" y="5036416"/>
                </a:cubicBezTo>
                <a:cubicBezTo>
                  <a:pt x="1400606" y="5055748"/>
                  <a:pt x="10808" y="4816730"/>
                  <a:pt x="0" y="4532774"/>
                </a:cubicBezTo>
                <a:cubicBezTo>
                  <a:pt x="-33568" y="4297946"/>
                  <a:pt x="-1238" y="4028000"/>
                  <a:pt x="0" y="3780669"/>
                </a:cubicBezTo>
                <a:cubicBezTo>
                  <a:pt x="1238" y="3533339"/>
                  <a:pt x="-17818" y="3314589"/>
                  <a:pt x="0" y="3149438"/>
                </a:cubicBezTo>
                <a:cubicBezTo>
                  <a:pt x="17818" y="2984287"/>
                  <a:pt x="1528" y="2774615"/>
                  <a:pt x="0" y="2598790"/>
                </a:cubicBezTo>
                <a:cubicBezTo>
                  <a:pt x="-1528" y="2422965"/>
                  <a:pt x="25294" y="2208085"/>
                  <a:pt x="0" y="1886977"/>
                </a:cubicBezTo>
                <a:cubicBezTo>
                  <a:pt x="-25294" y="1565869"/>
                  <a:pt x="20837" y="1455881"/>
                  <a:pt x="0" y="1255746"/>
                </a:cubicBezTo>
                <a:cubicBezTo>
                  <a:pt x="-20837" y="1055611"/>
                  <a:pt x="-34941" y="727339"/>
                  <a:pt x="0" y="503641"/>
                </a:cubicBezTo>
                <a:close/>
              </a:path>
            </a:pathLst>
          </a:custGeom>
          <a:noFill/>
          <a:ln w="38100">
            <a:solidFill>
              <a:srgbClr val="D99BA2"/>
            </a:solidFill>
            <a:extLst>
              <a:ext uri="{C807C97D-BFC1-408E-A445-0C87EB9F89A2}">
                <ask:lineSketchStyleProps xmlns:ask="http://schemas.microsoft.com/office/drawing/2018/sketchyshapes" sd="574887488">
                  <a:prstGeom prst="flowChartPunchedTap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unched Tape 18">
            <a:extLst>
              <a:ext uri="{FF2B5EF4-FFF2-40B4-BE49-F238E27FC236}">
                <a16:creationId xmlns:a16="http://schemas.microsoft.com/office/drawing/2014/main" id="{D7F1DA12-AC82-451F-BDC2-FA7EA6FACE78}"/>
              </a:ext>
            </a:extLst>
          </p:cNvPr>
          <p:cNvSpPr/>
          <p:nvPr/>
        </p:nvSpPr>
        <p:spPr>
          <a:xfrm rot="20249932">
            <a:off x="2501956" y="4308613"/>
            <a:ext cx="12636500" cy="5044802"/>
          </a:xfrm>
          <a:prstGeom prst="flowChartPunchedTape">
            <a:avLst/>
          </a:prstGeom>
          <a:solidFill>
            <a:srgbClr val="F6B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30F2D97-8548-42E8-8F82-E22E08BE7795}"/>
              </a:ext>
            </a:extLst>
          </p:cNvPr>
          <p:cNvPicPr>
            <a:picLocks noChangeAspect="1"/>
          </p:cNvPicPr>
          <p:nvPr/>
        </p:nvPicPr>
        <p:blipFill>
          <a:blip r:embed="rId2"/>
          <a:stretch>
            <a:fillRect/>
          </a:stretch>
        </p:blipFill>
        <p:spPr>
          <a:xfrm>
            <a:off x="8510715" y="609924"/>
            <a:ext cx="2565070"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65A18541-9CF7-4A11-9A4B-1B1592177200}"/>
              </a:ext>
            </a:extLst>
          </p:cNvPr>
          <p:cNvSpPr>
            <a:spLocks noGrp="1"/>
          </p:cNvSpPr>
          <p:nvPr>
            <p:ph type="sldNum" sz="quarter" idx="12"/>
          </p:nvPr>
        </p:nvSpPr>
        <p:spPr/>
        <p:txBody>
          <a:bodyPr/>
          <a:lstStyle/>
          <a:p>
            <a:fld id="{B9713C8C-8E70-45D5-AE59-23E60168254E}" type="slidenum">
              <a:rPr lang="en-US" smtClean="0"/>
              <a:t>31</a:t>
            </a:fld>
            <a:endParaRPr lang="en-US" dirty="0"/>
          </a:p>
        </p:txBody>
      </p:sp>
      <p:pic>
        <p:nvPicPr>
          <p:cNvPr id="6" name="Picture 5">
            <a:extLst>
              <a:ext uri="{FF2B5EF4-FFF2-40B4-BE49-F238E27FC236}">
                <a16:creationId xmlns:a16="http://schemas.microsoft.com/office/drawing/2014/main" id="{6CF77965-17B3-4965-BA02-B8736EE8C130}"/>
              </a:ext>
            </a:extLst>
          </p:cNvPr>
          <p:cNvPicPr>
            <a:picLocks noChangeAspect="1"/>
          </p:cNvPicPr>
          <p:nvPr/>
        </p:nvPicPr>
        <p:blipFill>
          <a:blip r:embed="rId3"/>
          <a:stretch>
            <a:fillRect/>
          </a:stretch>
        </p:blipFill>
        <p:spPr>
          <a:xfrm>
            <a:off x="7252562" y="713714"/>
            <a:ext cx="2573426"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9D808D8-8C2A-442D-A762-9032BE3469EC}"/>
              </a:ext>
            </a:extLst>
          </p:cNvPr>
          <p:cNvPicPr>
            <a:picLocks noChangeAspect="1"/>
          </p:cNvPicPr>
          <p:nvPr/>
        </p:nvPicPr>
        <p:blipFill>
          <a:blip r:embed="rId4"/>
          <a:stretch>
            <a:fillRect/>
          </a:stretch>
        </p:blipFill>
        <p:spPr>
          <a:xfrm>
            <a:off x="1524066" y="485510"/>
            <a:ext cx="2583524"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Box 2">
            <a:extLst>
              <a:ext uri="{FF2B5EF4-FFF2-40B4-BE49-F238E27FC236}">
                <a16:creationId xmlns:a16="http://schemas.microsoft.com/office/drawing/2014/main" id="{D04AFD71-7E26-4F60-9B01-BDB2C8315C84}"/>
              </a:ext>
            </a:extLst>
          </p:cNvPr>
          <p:cNvSpPr txBox="1">
            <a:spLocks noChangeArrowheads="1"/>
          </p:cNvSpPr>
          <p:nvPr/>
        </p:nvSpPr>
        <p:spPr bwMode="auto">
          <a:xfrm>
            <a:off x="13594818" y="3429000"/>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Edit Profile</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 edit their profile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 Box 2">
            <a:extLst>
              <a:ext uri="{FF2B5EF4-FFF2-40B4-BE49-F238E27FC236}">
                <a16:creationId xmlns:a16="http://schemas.microsoft.com/office/drawing/2014/main" id="{D132CFDA-9E5E-4C25-A7E3-DAB4F766B43F}"/>
              </a:ext>
            </a:extLst>
          </p:cNvPr>
          <p:cNvSpPr txBox="1">
            <a:spLocks noChangeArrowheads="1"/>
          </p:cNvSpPr>
          <p:nvPr/>
        </p:nvSpPr>
        <p:spPr bwMode="auto">
          <a:xfrm>
            <a:off x="12889968" y="4815270"/>
            <a:ext cx="2743200"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Order History</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Users see their order history on real time.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 Box 2">
            <a:extLst>
              <a:ext uri="{FF2B5EF4-FFF2-40B4-BE49-F238E27FC236}">
                <a16:creationId xmlns:a16="http://schemas.microsoft.com/office/drawing/2014/main" id="{16936568-CD04-415D-B225-8CCD66C7C774}"/>
              </a:ext>
            </a:extLst>
          </p:cNvPr>
          <p:cNvSpPr txBox="1">
            <a:spLocks noChangeArrowheads="1"/>
          </p:cNvSpPr>
          <p:nvPr/>
        </p:nvSpPr>
        <p:spPr bwMode="auto">
          <a:xfrm>
            <a:off x="13372518" y="5741028"/>
            <a:ext cx="2573426"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Verify Email</a:t>
            </a: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Verify user email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8E055674-2E60-4E86-B78D-04EFB3710326}"/>
              </a:ext>
            </a:extLst>
          </p:cNvPr>
          <p:cNvPicPr>
            <a:picLocks noChangeAspect="1"/>
          </p:cNvPicPr>
          <p:nvPr/>
        </p:nvPicPr>
        <p:blipFill>
          <a:blip r:embed="rId5"/>
          <a:stretch>
            <a:fillRect/>
          </a:stretch>
        </p:blipFill>
        <p:spPr>
          <a:xfrm>
            <a:off x="2472355" y="693341"/>
            <a:ext cx="2560083"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59FC4212-6446-46B7-A77B-AD37F8AA1C50}"/>
              </a:ext>
            </a:extLst>
          </p:cNvPr>
          <p:cNvPicPr>
            <a:picLocks noChangeAspect="1"/>
          </p:cNvPicPr>
          <p:nvPr/>
        </p:nvPicPr>
        <p:blipFill>
          <a:blip r:embed="rId6"/>
          <a:stretch>
            <a:fillRect/>
          </a:stretch>
        </p:blipFill>
        <p:spPr>
          <a:xfrm>
            <a:off x="3540882" y="886090"/>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30BDCF23-C5E3-4F94-9398-1C5E028E8397}"/>
              </a:ext>
            </a:extLst>
          </p:cNvPr>
          <p:cNvPicPr>
            <a:picLocks noChangeAspect="1"/>
          </p:cNvPicPr>
          <p:nvPr/>
        </p:nvPicPr>
        <p:blipFill>
          <a:blip r:embed="rId7"/>
          <a:stretch>
            <a:fillRect/>
          </a:stretch>
        </p:blipFill>
        <p:spPr>
          <a:xfrm>
            <a:off x="6063928" y="924637"/>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EE35A92D-5F68-4179-8156-9D912086D794}"/>
              </a:ext>
            </a:extLst>
          </p:cNvPr>
          <p:cNvPicPr>
            <a:picLocks noChangeAspect="1"/>
          </p:cNvPicPr>
          <p:nvPr/>
        </p:nvPicPr>
        <p:blipFill>
          <a:blip r:embed="rId8"/>
          <a:stretch>
            <a:fillRect/>
          </a:stretch>
        </p:blipFill>
        <p:spPr>
          <a:xfrm>
            <a:off x="4838036" y="1078839"/>
            <a:ext cx="2555115" cy="5486400"/>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 name="Straight Arrow Connector 4">
            <a:extLst>
              <a:ext uri="{FF2B5EF4-FFF2-40B4-BE49-F238E27FC236}">
                <a16:creationId xmlns:a16="http://schemas.microsoft.com/office/drawing/2014/main" id="{E7947D23-DB83-45BE-9827-B6D88C697E2B}"/>
              </a:ext>
            </a:extLst>
          </p:cNvPr>
          <p:cNvCxnSpPr/>
          <p:nvPr/>
        </p:nvCxnSpPr>
        <p:spPr>
          <a:xfrm flipH="1" flipV="1">
            <a:off x="13525079" y="2383325"/>
            <a:ext cx="3814933" cy="705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 Box 2">
            <a:extLst>
              <a:ext uri="{FF2B5EF4-FFF2-40B4-BE49-F238E27FC236}">
                <a16:creationId xmlns:a16="http://schemas.microsoft.com/office/drawing/2014/main" id="{C397C0E8-22C5-4285-A3ED-2B9F23B48840}"/>
              </a:ext>
            </a:extLst>
          </p:cNvPr>
          <p:cNvSpPr txBox="1">
            <a:spLocks noChangeArrowheads="1"/>
          </p:cNvSpPr>
          <p:nvPr/>
        </p:nvSpPr>
        <p:spPr bwMode="auto">
          <a:xfrm>
            <a:off x="13525079" y="1937981"/>
            <a:ext cx="2573426"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Logout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User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alos</a:t>
            </a:r>
            <a:r>
              <a:rPr lang="en-US" sz="1800" kern="100" dirty="0">
                <a:effectLst/>
                <a:latin typeface="Calibri" panose="020F0502020204030204" pitchFamily="34" charset="0"/>
                <a:ea typeface="Calibri" panose="020F0502020204030204" pitchFamily="34" charset="0"/>
                <a:cs typeface="Arial" panose="020B0604020202020204" pitchFamily="34" charset="0"/>
              </a:rPr>
              <a:t> logout their account</a:t>
            </a:r>
          </a:p>
        </p:txBody>
      </p:sp>
      <p:pic>
        <p:nvPicPr>
          <p:cNvPr id="22" name="Picture 21">
            <a:extLst>
              <a:ext uri="{FF2B5EF4-FFF2-40B4-BE49-F238E27FC236}">
                <a16:creationId xmlns:a16="http://schemas.microsoft.com/office/drawing/2014/main" id="{9F3EA919-ED02-40BD-BC30-9C2279D4B703}"/>
              </a:ext>
            </a:extLst>
          </p:cNvPr>
          <p:cNvPicPr>
            <a:picLocks noChangeAspect="1"/>
          </p:cNvPicPr>
          <p:nvPr/>
        </p:nvPicPr>
        <p:blipFill>
          <a:blip r:embed="rId9"/>
          <a:stretch>
            <a:fillRect/>
          </a:stretch>
        </p:blipFill>
        <p:spPr>
          <a:xfrm>
            <a:off x="10511390" y="-935847"/>
            <a:ext cx="2435353" cy="2435353"/>
          </a:xfrm>
          <a:prstGeom prst="rect">
            <a:avLst/>
          </a:prstGeom>
        </p:spPr>
      </p:pic>
      <p:sp>
        <p:nvSpPr>
          <p:cNvPr id="23" name="Text Box 2">
            <a:extLst>
              <a:ext uri="{FF2B5EF4-FFF2-40B4-BE49-F238E27FC236}">
                <a16:creationId xmlns:a16="http://schemas.microsoft.com/office/drawing/2014/main" id="{9B0F45A8-00FB-4BD2-AC95-4E7091BBB217}"/>
              </a:ext>
            </a:extLst>
          </p:cNvPr>
          <p:cNvSpPr txBox="1">
            <a:spLocks noChangeArrowheads="1"/>
          </p:cNvSpPr>
          <p:nvPr/>
        </p:nvSpPr>
        <p:spPr bwMode="auto">
          <a:xfrm>
            <a:off x="14205927" y="4171809"/>
            <a:ext cx="2573426" cy="15957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Arial" panose="020B0604020202020204" pitchFamily="34" charset="0"/>
              </a:rPr>
              <a:t>Logout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User also logout and delete their account</a:t>
            </a:r>
          </a:p>
        </p:txBody>
      </p:sp>
    </p:spTree>
    <p:extLst>
      <p:ext uri="{BB962C8B-B14F-4D97-AF65-F5344CB8AC3E}">
        <p14:creationId xmlns:p14="http://schemas.microsoft.com/office/powerpoint/2010/main" val="3137178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dirty="0"/>
              <a:t>The proposed Android e-commerce app with MySQL integration aims to meet the rising demand for efficient, secure online shopping. Utilizing MySQL, the app will ensure reliability, offline functionality, and data security for a seamless user experience. Google Authentication and analytics integration will enhance usability and value in the digital economy.</a:t>
            </a:r>
            <a:endParaRPr lang="en-US" sz="1800" dirty="0"/>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32</a:t>
            </a:fld>
            <a:endParaRPr lang="en-US" dirty="0"/>
          </a:p>
        </p:txBody>
      </p:sp>
      <p:pic>
        <p:nvPicPr>
          <p:cNvPr id="51" name="Picture Placeholder 50">
            <a:extLst>
              <a:ext uri="{FF2B5EF4-FFF2-40B4-BE49-F238E27FC236}">
                <a16:creationId xmlns:a16="http://schemas.microsoft.com/office/drawing/2014/main" id="{E3139815-DB7C-4734-A2B5-1569E2D6E2B5}"/>
              </a:ext>
            </a:extLst>
          </p:cNvPr>
          <p:cNvPicPr>
            <a:picLocks noGrp="1" noChangeAspect="1"/>
          </p:cNvPicPr>
          <p:nvPr>
            <p:ph type="pic" sz="quarter" idx="13"/>
          </p:nvPr>
        </p:nvPicPr>
        <p:blipFill>
          <a:blip r:embed="rId2"/>
          <a:srcRect l="1416" r="1416"/>
          <a:stretch>
            <a:fillRect/>
          </a:stretch>
        </p:blipFill>
        <p:spPr/>
      </p:pic>
      <p:pic>
        <p:nvPicPr>
          <p:cNvPr id="49" name="Picture Placeholder 48">
            <a:extLst>
              <a:ext uri="{FF2B5EF4-FFF2-40B4-BE49-F238E27FC236}">
                <a16:creationId xmlns:a16="http://schemas.microsoft.com/office/drawing/2014/main" id="{395978D1-FF48-4B47-92F6-6D54D001EC66}"/>
              </a:ext>
            </a:extLst>
          </p:cNvPr>
          <p:cNvPicPr>
            <a:picLocks noGrp="1" noChangeAspect="1"/>
          </p:cNvPicPr>
          <p:nvPr>
            <p:ph type="pic" sz="quarter" idx="14"/>
          </p:nvPr>
        </p:nvPicPr>
        <p:blipFill>
          <a:blip r:embed="rId3"/>
          <a:srcRect t="14622" b="14622"/>
          <a:stretch>
            <a:fillRect/>
          </a:stretch>
        </p:blipFill>
        <p:spPr/>
      </p:pic>
      <p:pic>
        <p:nvPicPr>
          <p:cNvPr id="52" name="Picture 51">
            <a:extLst>
              <a:ext uri="{FF2B5EF4-FFF2-40B4-BE49-F238E27FC236}">
                <a16:creationId xmlns:a16="http://schemas.microsoft.com/office/drawing/2014/main" id="{D48B1317-7149-4A0B-B08F-20C7C4FD41B8}"/>
              </a:ext>
            </a:extLst>
          </p:cNvPr>
          <p:cNvPicPr>
            <a:picLocks noChangeAspect="1"/>
          </p:cNvPicPr>
          <p:nvPr/>
        </p:nvPicPr>
        <p:blipFill>
          <a:blip r:embed="rId4"/>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39584271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a:xfrm>
            <a:off x="838200" y="1173779"/>
            <a:ext cx="4443984" cy="2139696"/>
          </a:xfrm>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a:xfrm>
            <a:off x="838200" y="3429000"/>
            <a:ext cx="4443984" cy="594360"/>
          </a:xfrm>
        </p:spPr>
        <p:txBody>
          <a:bodyPr/>
          <a:lstStyle/>
          <a:p>
            <a:r>
              <a:rPr lang="en-US" dirty="0"/>
              <a:t>@software developer</a:t>
            </a:r>
          </a:p>
          <a:p>
            <a:endParaRPr lang="en-US" dirty="0"/>
          </a:p>
        </p:txBody>
      </p:sp>
      <p:pic>
        <p:nvPicPr>
          <p:cNvPr id="53" name="Picture Placeholder 52">
            <a:extLst>
              <a:ext uri="{FF2B5EF4-FFF2-40B4-BE49-F238E27FC236}">
                <a16:creationId xmlns:a16="http://schemas.microsoft.com/office/drawing/2014/main" id="{03718EB0-1C42-4295-B085-CA3DC69FABCB}"/>
              </a:ext>
            </a:extLst>
          </p:cNvPr>
          <p:cNvPicPr>
            <a:picLocks noGrp="1" noChangeAspect="1"/>
          </p:cNvPicPr>
          <p:nvPr>
            <p:ph type="pic" sz="quarter" idx="17"/>
          </p:nvPr>
        </p:nvPicPr>
        <p:blipFill>
          <a:blip r:embed="rId2"/>
          <a:srcRect t="23287" b="23287"/>
          <a:stretch>
            <a:fillRect/>
          </a:stretch>
        </p:blipFill>
        <p:spPr/>
      </p:pic>
      <p:pic>
        <p:nvPicPr>
          <p:cNvPr id="57" name="Picture Placeholder 56">
            <a:extLst>
              <a:ext uri="{FF2B5EF4-FFF2-40B4-BE49-F238E27FC236}">
                <a16:creationId xmlns:a16="http://schemas.microsoft.com/office/drawing/2014/main" id="{3AAB0ACB-A5E2-4F94-882C-BBAF398181AE}"/>
              </a:ext>
            </a:extLst>
          </p:cNvPr>
          <p:cNvPicPr>
            <a:picLocks noGrp="1" noChangeAspect="1"/>
          </p:cNvPicPr>
          <p:nvPr>
            <p:ph type="pic" sz="quarter" idx="16"/>
          </p:nvPr>
        </p:nvPicPr>
        <p:blipFill>
          <a:blip r:embed="rId3"/>
          <a:srcRect t="24012" b="24012"/>
          <a:stretch>
            <a:fillRect/>
          </a:stretch>
        </p:blipFill>
        <p:spPr/>
      </p:pic>
      <p:pic>
        <p:nvPicPr>
          <p:cNvPr id="58" name="Picture 57">
            <a:extLst>
              <a:ext uri="{FF2B5EF4-FFF2-40B4-BE49-F238E27FC236}">
                <a16:creationId xmlns:a16="http://schemas.microsoft.com/office/drawing/2014/main" id="{3DB03B44-41F3-40C9-AF86-C6CEE98FB90B}"/>
              </a:ext>
            </a:extLst>
          </p:cNvPr>
          <p:cNvPicPr>
            <a:picLocks noChangeAspect="1"/>
          </p:cNvPicPr>
          <p:nvPr/>
        </p:nvPicPr>
        <p:blipFill>
          <a:blip r:embed="rId4"/>
          <a:stretch>
            <a:fillRect/>
          </a:stretch>
        </p:blipFill>
        <p:spPr>
          <a:xfrm>
            <a:off x="-911353" y="-942780"/>
            <a:ext cx="2435353" cy="2435353"/>
          </a:xfrm>
          <a:prstGeom prst="rect">
            <a:avLst/>
          </a:prstGeom>
        </p:spPr>
      </p:pic>
      <p:sp>
        <p:nvSpPr>
          <p:cNvPr id="7" name="Text Placeholder 4">
            <a:extLst>
              <a:ext uri="{FF2B5EF4-FFF2-40B4-BE49-F238E27FC236}">
                <a16:creationId xmlns:a16="http://schemas.microsoft.com/office/drawing/2014/main" id="{1E75AAD4-E5D6-4414-96BF-7EDDE753C68B}"/>
              </a:ext>
            </a:extLst>
          </p:cNvPr>
          <p:cNvSpPr txBox="1">
            <a:spLocks/>
          </p:cNvSpPr>
          <p:nvPr/>
        </p:nvSpPr>
        <p:spPr>
          <a:xfrm>
            <a:off x="838200" y="4439424"/>
            <a:ext cx="4443984" cy="5943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aikpak24@gmail.com</a:t>
            </a:r>
          </a:p>
        </p:txBody>
      </p:sp>
    </p:spTree>
    <p:extLst>
      <p:ext uri="{BB962C8B-B14F-4D97-AF65-F5344CB8AC3E}">
        <p14:creationId xmlns:p14="http://schemas.microsoft.com/office/powerpoint/2010/main" val="242076786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Components</a:t>
            </a:r>
            <a:endParaRPr lang="en-US" dirty="0"/>
          </a:p>
        </p:txBody>
      </p:sp>
      <p:pic>
        <p:nvPicPr>
          <p:cNvPr id="11" name="Picture Placeholder 10">
            <a:extLst>
              <a:ext uri="{FF2B5EF4-FFF2-40B4-BE49-F238E27FC236}">
                <a16:creationId xmlns:a16="http://schemas.microsoft.com/office/drawing/2014/main" id="{105B6F5B-1A2D-4184-BF09-37768816105E}"/>
              </a:ext>
            </a:extLst>
          </p:cNvPr>
          <p:cNvPicPr>
            <a:picLocks noGrp="1" noChangeAspect="1"/>
          </p:cNvPicPr>
          <p:nvPr>
            <p:ph type="pic" sz="quarter" idx="14"/>
          </p:nvPr>
        </p:nvPicPr>
        <p:blipFill>
          <a:blip r:embed="rId2"/>
          <a:srcRect l="4976" r="4976"/>
          <a:stretch>
            <a:fillRect/>
          </a:stretch>
        </p:blipFill>
        <p:spPr/>
      </p:pic>
      <p:pic>
        <p:nvPicPr>
          <p:cNvPr id="15" name="Picture Placeholder 14">
            <a:extLst>
              <a:ext uri="{FF2B5EF4-FFF2-40B4-BE49-F238E27FC236}">
                <a16:creationId xmlns:a16="http://schemas.microsoft.com/office/drawing/2014/main" id="{152BD833-C7D1-43AC-98D6-8E87453CB8F0}"/>
              </a:ext>
            </a:extLst>
          </p:cNvPr>
          <p:cNvPicPr>
            <a:picLocks noGrp="1" noChangeAspect="1"/>
          </p:cNvPicPr>
          <p:nvPr>
            <p:ph type="pic" sz="quarter" idx="13"/>
          </p:nvPr>
        </p:nvPicPr>
        <p:blipFill>
          <a:blip r:embed="rId3"/>
          <a:srcRect t="5599" b="5599"/>
          <a:stretch>
            <a:fillRect/>
          </a:stretch>
        </p:blipFill>
        <p:spPr/>
      </p:pic>
      <p:pic>
        <p:nvPicPr>
          <p:cNvPr id="16" name="Picture 15">
            <a:extLst>
              <a:ext uri="{FF2B5EF4-FFF2-40B4-BE49-F238E27FC236}">
                <a16:creationId xmlns:a16="http://schemas.microsoft.com/office/drawing/2014/main" id="{E0344140-2E00-47A3-A4E9-A12C2ECFC13C}"/>
              </a:ext>
            </a:extLst>
          </p:cNvPr>
          <p:cNvPicPr>
            <a:picLocks noChangeAspect="1"/>
          </p:cNvPicPr>
          <p:nvPr/>
        </p:nvPicPr>
        <p:blipFill>
          <a:blip r:embed="rId4"/>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163372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838200" y="365125"/>
            <a:ext cx="4053289" cy="1325563"/>
          </a:xfrm>
        </p:spPr>
        <p:txBody>
          <a:bodyPr/>
          <a:lstStyle/>
          <a:p>
            <a:r>
              <a:rPr lang="en-US" dirty="0"/>
              <a:t>UI</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5</a:t>
            </a:fld>
            <a:endParaRPr lang="en-US" dirty="0"/>
          </a:p>
        </p:txBody>
      </p:sp>
      <p:sp>
        <p:nvSpPr>
          <p:cNvPr id="8" name="Content Placeholder 7">
            <a:extLst>
              <a:ext uri="{FF2B5EF4-FFF2-40B4-BE49-F238E27FC236}">
                <a16:creationId xmlns:a16="http://schemas.microsoft.com/office/drawing/2014/main" id="{48187908-9C3B-4E5E-BF97-5978A92CF06F}"/>
              </a:ext>
            </a:extLst>
          </p:cNvPr>
          <p:cNvSpPr>
            <a:spLocks noGrp="1"/>
          </p:cNvSpPr>
          <p:nvPr>
            <p:ph idx="1"/>
          </p:nvPr>
        </p:nvSpPr>
        <p:spPr/>
        <p:txBody>
          <a:bodyPr/>
          <a:lstStyle/>
          <a:p>
            <a:pPr algn="just"/>
            <a:r>
              <a:rPr lang="en-US" sz="2400" dirty="0"/>
              <a:t>The UI component encompasses all elements visible to the user, including product listings (Images, name, Price, Description, Rating), filters products, shopping cart, user profile, favorite activity, edit profile, logout or delete account, verify </a:t>
            </a:r>
            <a:r>
              <a:rPr lang="en-US" sz="2400" dirty="0" err="1"/>
              <a:t>gmail</a:t>
            </a:r>
            <a:r>
              <a:rPr lang="en-US" sz="2400" dirty="0"/>
              <a:t>, verify </a:t>
            </a:r>
            <a:r>
              <a:rPr lang="en-US" sz="2400" dirty="0" err="1"/>
              <a:t>phone_number</a:t>
            </a:r>
            <a:r>
              <a:rPr lang="en-US" sz="2400" dirty="0"/>
              <a:t> and checkout screens.</a:t>
            </a:r>
          </a:p>
          <a:p>
            <a:pPr algn="just"/>
            <a:r>
              <a:rPr lang="en-US" sz="2400" dirty="0"/>
              <a:t>It provides an intuitive and user-friendly interface for filtering  products, managing purchases, updating user information and many more.</a:t>
            </a:r>
            <a:endParaRPr lang="en-US" dirty="0"/>
          </a:p>
        </p:txBody>
      </p:sp>
      <p:pic>
        <p:nvPicPr>
          <p:cNvPr id="9" name="Picture 8">
            <a:extLst>
              <a:ext uri="{FF2B5EF4-FFF2-40B4-BE49-F238E27FC236}">
                <a16:creationId xmlns:a16="http://schemas.microsoft.com/office/drawing/2014/main" id="{24275101-746B-4725-9144-C762C5C0D127}"/>
              </a:ext>
            </a:extLst>
          </p:cNvPr>
          <p:cNvPicPr>
            <a:picLocks noChangeAspect="1"/>
          </p:cNvPicPr>
          <p:nvPr/>
        </p:nvPicPr>
        <p:blipFill>
          <a:blip r:embed="rId2"/>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4093317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232273" y="332074"/>
            <a:ext cx="10515600" cy="1325563"/>
          </a:xfrm>
        </p:spPr>
        <p:txBody>
          <a:bodyPr/>
          <a:lstStyle/>
          <a:p>
            <a:r>
              <a:rPr lang="en-US" dirty="0"/>
              <a:t>Backend</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6</a:t>
            </a:fld>
            <a:endParaRPr lang="en-US" dirty="0"/>
          </a:p>
        </p:txBody>
      </p:sp>
      <p:sp>
        <p:nvSpPr>
          <p:cNvPr id="4" name="Content Placeholder 3">
            <a:extLst>
              <a:ext uri="{FF2B5EF4-FFF2-40B4-BE49-F238E27FC236}">
                <a16:creationId xmlns:a16="http://schemas.microsoft.com/office/drawing/2014/main" id="{B84C1ED3-BBBF-4BF6-94A8-F4D12C44DECB}"/>
              </a:ext>
            </a:extLst>
          </p:cNvPr>
          <p:cNvSpPr>
            <a:spLocks noGrp="1"/>
          </p:cNvSpPr>
          <p:nvPr>
            <p:ph idx="1"/>
          </p:nvPr>
        </p:nvSpPr>
        <p:spPr/>
        <p:txBody>
          <a:bodyPr>
            <a:normAutofit/>
          </a:bodyPr>
          <a:lstStyle/>
          <a:p>
            <a:pPr algn="just"/>
            <a:r>
              <a:rPr lang="en-US" sz="2400" dirty="0"/>
              <a:t>This component serves as the logic and data processing layer of the application.</a:t>
            </a:r>
          </a:p>
          <a:p>
            <a:pPr algn="just"/>
            <a:r>
              <a:rPr lang="en-US" sz="2400" dirty="0"/>
              <a:t>It handles user requests, interacts with the database, performs business logic (such as order processing and inventory management), and generates responses to be displayed on the UI.</a:t>
            </a:r>
          </a:p>
        </p:txBody>
      </p:sp>
      <p:pic>
        <p:nvPicPr>
          <p:cNvPr id="9" name="Picture 8">
            <a:extLst>
              <a:ext uri="{FF2B5EF4-FFF2-40B4-BE49-F238E27FC236}">
                <a16:creationId xmlns:a16="http://schemas.microsoft.com/office/drawing/2014/main" id="{244E79B6-87F6-432C-9DF0-28567050538F}"/>
              </a:ext>
            </a:extLst>
          </p:cNvPr>
          <p:cNvPicPr>
            <a:picLocks noChangeAspect="1"/>
          </p:cNvPicPr>
          <p:nvPr/>
        </p:nvPicPr>
        <p:blipFill>
          <a:blip r:embed="rId2"/>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1497105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232273" y="332074"/>
            <a:ext cx="10515600" cy="1325563"/>
          </a:xfrm>
        </p:spPr>
        <p:txBody>
          <a:bodyPr/>
          <a:lstStyle/>
          <a:p>
            <a:r>
              <a:rPr lang="en-US" dirty="0"/>
              <a:t>MySQL</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7</a:t>
            </a:fld>
            <a:endParaRPr lang="en-US" dirty="0"/>
          </a:p>
        </p:txBody>
      </p:sp>
      <p:sp>
        <p:nvSpPr>
          <p:cNvPr id="4" name="Content Placeholder 3">
            <a:extLst>
              <a:ext uri="{FF2B5EF4-FFF2-40B4-BE49-F238E27FC236}">
                <a16:creationId xmlns:a16="http://schemas.microsoft.com/office/drawing/2014/main" id="{B84C1ED3-BBBF-4BF6-94A8-F4D12C44DECB}"/>
              </a:ext>
            </a:extLst>
          </p:cNvPr>
          <p:cNvSpPr>
            <a:spLocks noGrp="1"/>
          </p:cNvSpPr>
          <p:nvPr>
            <p:ph idx="1"/>
          </p:nvPr>
        </p:nvSpPr>
        <p:spPr/>
        <p:txBody>
          <a:bodyPr>
            <a:normAutofit/>
          </a:bodyPr>
          <a:lstStyle/>
          <a:p>
            <a:pPr algn="just"/>
            <a:r>
              <a:rPr lang="en-US" sz="2400" dirty="0"/>
              <a:t>The MySQL database serves as the central repository for storing product information, user profiles, order details, and other essential </a:t>
            </a:r>
            <a:r>
              <a:rPr lang="en-US" sz="2400" dirty="0" err="1"/>
              <a:t>data.It</a:t>
            </a:r>
            <a:r>
              <a:rPr lang="en-US" sz="2400" dirty="0"/>
              <a:t> handles user requests, interacts with the database, performs business logic (such as order processing and inventory management), and generates responses to be displayed on the UI.</a:t>
            </a:r>
          </a:p>
          <a:p>
            <a:pPr algn="just"/>
            <a:r>
              <a:rPr lang="en-US" sz="2400" dirty="0"/>
              <a:t>It ensures persistent data storage, efficient retrieval of information, and supports transactions for order processing and user interactions.</a:t>
            </a:r>
          </a:p>
        </p:txBody>
      </p:sp>
      <p:pic>
        <p:nvPicPr>
          <p:cNvPr id="5" name="Picture 4">
            <a:extLst>
              <a:ext uri="{FF2B5EF4-FFF2-40B4-BE49-F238E27FC236}">
                <a16:creationId xmlns:a16="http://schemas.microsoft.com/office/drawing/2014/main" id="{BF997132-3452-4D63-978A-0AC4E85B207D}"/>
              </a:ext>
            </a:extLst>
          </p:cNvPr>
          <p:cNvPicPr>
            <a:picLocks noChangeAspect="1"/>
          </p:cNvPicPr>
          <p:nvPr/>
        </p:nvPicPr>
        <p:blipFill>
          <a:blip r:embed="rId2"/>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1473451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838200" y="354108"/>
            <a:ext cx="10515600" cy="1325563"/>
          </a:xfrm>
        </p:spPr>
        <p:txBody>
          <a:bodyPr/>
          <a:lstStyle/>
          <a:p>
            <a:r>
              <a:rPr lang="en-US" dirty="0"/>
              <a:t>API</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8</a:t>
            </a:fld>
            <a:endParaRPr lang="en-US" dirty="0"/>
          </a:p>
        </p:txBody>
      </p:sp>
      <p:sp>
        <p:nvSpPr>
          <p:cNvPr id="4" name="Content Placeholder 3">
            <a:extLst>
              <a:ext uri="{FF2B5EF4-FFF2-40B4-BE49-F238E27FC236}">
                <a16:creationId xmlns:a16="http://schemas.microsoft.com/office/drawing/2014/main" id="{B84C1ED3-BBBF-4BF6-94A8-F4D12C44DECB}"/>
              </a:ext>
            </a:extLst>
          </p:cNvPr>
          <p:cNvSpPr>
            <a:spLocks noGrp="1"/>
          </p:cNvSpPr>
          <p:nvPr>
            <p:ph idx="1"/>
          </p:nvPr>
        </p:nvSpPr>
        <p:spPr/>
        <p:txBody>
          <a:bodyPr>
            <a:normAutofit lnSpcReduction="10000"/>
          </a:bodyPr>
          <a:lstStyle/>
          <a:p>
            <a:pPr algn="just"/>
            <a:r>
              <a:rPr lang="en-US" sz="2400" dirty="0"/>
              <a:t>The API layer acts as a bridge between the frontend (UI) and backend (database and application logic). I am trying to use API in my app that make URL around my </a:t>
            </a:r>
            <a:r>
              <a:rPr lang="en-US" sz="2400" dirty="0" err="1"/>
              <a:t>data_connection</a:t>
            </a:r>
            <a:r>
              <a:rPr lang="en-US" sz="2400" dirty="0"/>
              <a:t> with my </a:t>
            </a:r>
            <a:r>
              <a:rPr lang="en-US" sz="2400" dirty="0" err="1"/>
              <a:t>xampp</a:t>
            </a:r>
            <a:r>
              <a:rPr lang="en-US" sz="2400" dirty="0"/>
              <a:t> connections as PHP file and communicate with each other then my API store my data on my database, if found any error then that error is shown by my PHP script, that make it easy to store exact data.</a:t>
            </a:r>
          </a:p>
          <a:p>
            <a:pPr algn="just"/>
            <a:r>
              <a:rPr lang="en-US" sz="2400" dirty="0"/>
              <a:t>It exposes endpoints for the UI to communicate with the backend, allowing for data retrieval, updates, and other operations. APIs handle requests from the UI and return appropriate responses, ensuring smooth interaction between components.</a:t>
            </a:r>
          </a:p>
        </p:txBody>
      </p:sp>
      <p:pic>
        <p:nvPicPr>
          <p:cNvPr id="5" name="Picture 4">
            <a:extLst>
              <a:ext uri="{FF2B5EF4-FFF2-40B4-BE49-F238E27FC236}">
                <a16:creationId xmlns:a16="http://schemas.microsoft.com/office/drawing/2014/main" id="{156E5355-A3EE-41BB-B04F-373CD3E19B36}"/>
              </a:ext>
            </a:extLst>
          </p:cNvPr>
          <p:cNvPicPr>
            <a:picLocks noChangeAspect="1"/>
          </p:cNvPicPr>
          <p:nvPr/>
        </p:nvPicPr>
        <p:blipFill>
          <a:blip r:embed="rId2"/>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239446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838200" y="354108"/>
            <a:ext cx="10515600" cy="1325563"/>
          </a:xfrm>
        </p:spPr>
        <p:txBody>
          <a:bodyPr/>
          <a:lstStyle/>
          <a:p>
            <a:r>
              <a:rPr lang="en-US" dirty="0"/>
              <a:t>Auth</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9</a:t>
            </a:fld>
            <a:endParaRPr lang="en-US" dirty="0"/>
          </a:p>
        </p:txBody>
      </p:sp>
      <p:sp>
        <p:nvSpPr>
          <p:cNvPr id="4" name="Content Placeholder 3">
            <a:extLst>
              <a:ext uri="{FF2B5EF4-FFF2-40B4-BE49-F238E27FC236}">
                <a16:creationId xmlns:a16="http://schemas.microsoft.com/office/drawing/2014/main" id="{B84C1ED3-BBBF-4BF6-94A8-F4D12C44DECB}"/>
              </a:ext>
            </a:extLst>
          </p:cNvPr>
          <p:cNvSpPr>
            <a:spLocks noGrp="1"/>
          </p:cNvSpPr>
          <p:nvPr>
            <p:ph idx="1"/>
          </p:nvPr>
        </p:nvSpPr>
        <p:spPr/>
        <p:txBody>
          <a:bodyPr>
            <a:normAutofit/>
          </a:bodyPr>
          <a:lstStyle/>
          <a:p>
            <a:pPr algn="just"/>
            <a:r>
              <a:rPr lang="en-US" sz="2400" dirty="0"/>
              <a:t>This component ensures the security of user data and authentication processes.</a:t>
            </a:r>
          </a:p>
          <a:p>
            <a:pPr algn="just"/>
            <a:r>
              <a:rPr lang="en-US" sz="2400" dirty="0"/>
              <a:t>It implements measures such as data encryption during transmission, user authentication using MYSQL or other secure methods, and access control to protect sensitive information and user accounts.</a:t>
            </a:r>
          </a:p>
        </p:txBody>
      </p:sp>
      <p:pic>
        <p:nvPicPr>
          <p:cNvPr id="26" name="Picture 25">
            <a:extLst>
              <a:ext uri="{FF2B5EF4-FFF2-40B4-BE49-F238E27FC236}">
                <a16:creationId xmlns:a16="http://schemas.microsoft.com/office/drawing/2014/main" id="{BD0E5BA8-3091-451A-B223-78A7BCEBC392}"/>
              </a:ext>
            </a:extLst>
          </p:cNvPr>
          <p:cNvPicPr>
            <a:picLocks noChangeAspect="1"/>
          </p:cNvPicPr>
          <p:nvPr/>
        </p:nvPicPr>
        <p:blipFill>
          <a:blip r:embed="rId2"/>
          <a:stretch>
            <a:fillRect/>
          </a:stretch>
        </p:blipFill>
        <p:spPr>
          <a:xfrm>
            <a:off x="10511390" y="-935847"/>
            <a:ext cx="2435353" cy="2435353"/>
          </a:xfrm>
          <a:prstGeom prst="rect">
            <a:avLst/>
          </a:prstGeom>
        </p:spPr>
      </p:pic>
    </p:spTree>
    <p:extLst>
      <p:ext uri="{BB962C8B-B14F-4D97-AF65-F5344CB8AC3E}">
        <p14:creationId xmlns:p14="http://schemas.microsoft.com/office/powerpoint/2010/main" val="343818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Brush presentation</Template>
  <TotalTime>272</TotalTime>
  <Words>1406</Words>
  <Application>Microsoft Office PowerPoint</Application>
  <PresentationFormat>Widescreen</PresentationFormat>
  <Paragraphs>159</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Gothic</vt:lpstr>
      <vt:lpstr>Elephant</vt:lpstr>
      <vt:lpstr>Times New Roman</vt:lpstr>
      <vt:lpstr>Brush</vt:lpstr>
      <vt:lpstr>E-Commerce App</vt:lpstr>
      <vt:lpstr>@software developer</vt:lpstr>
      <vt:lpstr>Objectives</vt:lpstr>
      <vt:lpstr>Components</vt:lpstr>
      <vt:lpstr>UI</vt:lpstr>
      <vt:lpstr>Backend</vt:lpstr>
      <vt:lpstr>MySQL</vt:lpstr>
      <vt:lpstr>API</vt:lpstr>
      <vt:lpstr>Auth</vt:lpstr>
      <vt:lpstr>Its time for some animations and trying to explain 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App</dc:title>
  <dc:creator>ibrahim khalid</dc:creator>
  <cp:lastModifiedBy>ibrahim khalid</cp:lastModifiedBy>
  <cp:revision>206</cp:revision>
  <dcterms:created xsi:type="dcterms:W3CDTF">2024-06-23T08:34:11Z</dcterms:created>
  <dcterms:modified xsi:type="dcterms:W3CDTF">2024-06-30T09:52:50Z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